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3" r:id="rId66"/>
    <p:sldId id="324" r:id="rId67"/>
    <p:sldId id="320" r:id="rId68"/>
    <p:sldId id="325" r:id="rId69"/>
    <p:sldId id="326" r:id="rId70"/>
    <p:sldId id="327" r:id="rId71"/>
    <p:sldId id="328" r:id="rId72"/>
    <p:sldId id="329" r:id="rId73"/>
    <p:sldId id="330" r:id="rId74"/>
    <p:sldId id="331" r:id="rId75"/>
    <p:sldId id="332" r:id="rId76"/>
    <p:sldId id="333" r:id="rId77"/>
    <p:sldId id="321" r:id="rId78"/>
    <p:sldId id="335" r:id="rId79"/>
    <p:sldId id="336" r:id="rId80"/>
    <p:sldId id="337" r:id="rId81"/>
    <p:sldId id="334" r:id="rId82"/>
    <p:sldId id="322" r:id="rId83"/>
  </p:sldIdLst>
  <p:sldSz cx="12192000" cy="6858000"/>
  <p:notesSz cx="121920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522" autoAdjust="0"/>
    <p:restoredTop sz="94660"/>
  </p:normalViewPr>
  <p:slideViewPr>
    <p:cSldViewPr>
      <p:cViewPr varScale="1">
        <p:scale>
          <a:sx n="114" d="100"/>
          <a:sy n="114" d="100"/>
        </p:scale>
        <p:origin x="612" y="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7:22:27.24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67 0 24575,'0'1273'0,"-3"-1228"0,-1-1 0,-12 52 0,7-52 0,3 0 0,-2 61 0,7-88 0,0 0 0,-8 29 0,6-33 0,1 1 0,0-1 0,0 0 0,2 1 0,0 14 0,1-26 0,-1 1 0,1-1 0,0 0 0,0 1 0,0-1 0,0 0 0,0 0 0,0 0 0,1 0 0,-1 0 0,1 0 0,-1 0 0,1 0 0,0-1 0,0 1 0,0-1 0,0 1 0,0-1 0,0 0 0,0 0 0,0 0 0,0 0 0,1 0 0,-1 0 0,0 0 0,1-1 0,3 1 0,10 2 0,-1-1 0,1-1 0,19-1 0,-18 0 0,139 0 0,165 8 0,322 4 0,-386-15 0,-75 6 0,300-15 0,-94-59 0,24-2 0,74 33 0,-212 19 0,344 11 0,-374 12 0,9536-2 0,-9734-2 0,79-15 0,-11 0 0,394-16 0,-326 11 0,15 1 0,-143 19 0,243-13 0,-22 6 0,-43 4 0,-82-8 0,279-11 0,-86 2 0,-42 1 0,1191 18 0,-741 6 0,-621-1 0,142-5 0,-270 3 0,1-1 0,0 1 0,0-1 0,-1 0 0,1 0 0,0 0 0,-1 0 0,1-1 0,-1 1 0,1-1 0,-1 1 0,0-1 0,0 0 0,0 0 0,0 0 0,0 0 0,0 0 0,0 0 0,0-1 0,-1 1 0,0 0 0,1-1 0,-1 0 0,0 1 0,0-1 0,0 0 0,0 1 0,0-5 0,2-10 0,0-1 0,-1 0 0,0-28 0,-1 14 0,22-204 0,-16 140 0,-7-113 0,-2 84 0,1 108 0,-1 1 0,-7-29 0,6 34 0,1 1 0,0-1 0,0 0 0,1 1 0,1-1 0,0 0 0,0 0 0,2-13 0,-1 23 0,-1 0 0,0 1 0,0-1 0,1 0 0,-1 0 0,0 1 0,1-1 0,-1 0 0,0 1 0,1-1 0,-1 0 0,1 1 0,0-1 0,-1 0 0,1 1 0,-1-1 0,1 1 0,0-1 0,-1 1 0,1 0 0,0-1 0,0 1 0,-1 0 0,1-1 0,0 1 0,0 0 0,1-1 0,26 7 0,-21-3 0,-1 1 0,1 0 0,0 0 0,-1 0 0,8 7 0,174 183 0,-176-182 0,0-1 0,1-1 0,0 0 0,1-1 0,0 0 0,18 7 0,95 36 0,-75-32 0,8 2 0,98 44 0,-157-66 0,0 0 0,-1 0 0,1 1 0,0-1 0,-1 0 0,1 1 0,0-1 0,0 0 0,-1 1 0,1-1 0,0 1 0,-1-1 0,1 1 0,-1-1 0,1 1 0,-1-1 0,1 1 0,-1 0 0,1-1 0,-1 1 0,0 0 0,1-1 0,-1 2 0,-15 2 0,-30-9 0,26 1 0,-122-34 0,125 32 0,-1 0 0,0-1 0,1-1 0,0 0 0,-28-21 0,31 17 0,1 0 0,1 0 0,-16-22 0,17 20 0,0 1 0,-1 0 0,-24-20 0,-8-2 0,-2 2 0,-1 3 0,-99-50 0,13 34 0,129 44 0,-1 1 0,1 0 0,-1 1 0,1-1 0,-1 0 0,1 1 0,-1 0 0,1 0 0,-1 0 0,1 0 0,-1 1 0,1-1 0,0 1 0,-1 0 0,1 0 0,0 0 0,-1 0 0,1 1 0,0 0 0,0-1 0,0 1 0,0 0 0,0 0 0,1 0 0,-5 5 0,-7 7 0,0 1 0,2 0 0,-17 25 0,13-17 0,-104 147 0,93-128 0,-2-1 0,-2-1 0,-2-1 0,-73 66 0,-20 5 0,115-105 0,15-16 0,17-16 0,146-119 0,-67 63 0,62-68 0,-122 110 0,-2-2 0,37-54 0,-26 32 0,-45 61 0,0 1 0,0-1 0,1 1 0,-1 0 0,1 0 0,0 0 0,0 1 0,0-1 0,0 1 0,0 0 0,1 1 0,-1-1 0,1 1 0,-1 0 0,1 1 0,9-1 0,14 0 0,55 7 0,-65-5 0,0 3 0,0 0 0,0 1 0,0 1 0,0 1 0,24 12 0,34 12 0,-42-18 0,-1 2 0,0 1 0,-1 2 0,46 32 0,-51-30 0,-1 2 0,0 0 0,-2 2 0,-1 1 0,41 53 0,26 33 0,-13-45 0,-77-66 0,-1 0 0,1 0 0,-1 0 0,1 1 0,-1-1 0,1 0 0,-1 1 0,1-1 0,-1 0 0,0 1 0,1-1 0,-1 1 0,0-1 0,1 1 0,-1-1 0,0 0 0,0 1 0,1-1 0,-1 1 0,0-1 0,0 1 0,0 0 0,0-1 0,0 1 0,1-1 0,-1 1 0,0-1 0,0 1 0,0-1 0,-1 1 0,1-1 0,0 1 0,0 0 0,-18 3 0,-30-11 0,-69-27 0,-206-90 0,301 112 0,1-1 0,0-1 0,1-1 0,1 0 0,0-2 0,1 0 0,1-2 0,-29-37 0,14 27 0,28 26 0,0 0 0,0 0 0,0 0 0,0-1 0,0 1 0,1-1 0,0 0 0,0 0 0,0 0 0,0-1 0,-3-6 0,6 10 0,0 1 0,0-1 0,0 1 0,0-1 0,0 1 0,1-1 0,-1 1 0,0-1 0,0 1 0,1-1 0,-1 1 0,0-1 0,1 1 0,-1 0 0,1-1 0,-1 1 0,0-1 0,1 1 0,-1 0 0,1 0 0,-1-1 0,1 1 0,-1 0 0,1 0 0,-1-1 0,1 1 0,-1 0 0,1 0 0,-1 0 0,1 0 0,-1 0 0,1 0 0,0 0 0,-1 0 0,1 0 0,-1 0 0,1 0 0,-1 0 0,1 0 0,-1 0 0,1 1 0,0-1 0,34 5 0,-28-3 0,61 11 0,-2 4 0,118 45 0,-169-56-195,-1 1 0,0 0 0,0 1 0,0 1 0,-1 0 0,13 12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7:25:12.49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451 0 24575,'-4'0'0,"-5"0"0,-5 4 0,-4 1 0,-2 4 0,-3 0 0,4-1-8191</inkml:trace>
  <inkml:trace contextRef="#ctx0" brushRef="#br0" timeOffset="1">201 113 24575,'-4'0'0,"-5"0"0,-4 4 0,-9 5 0,-8 5 0,-6 4 0,-9-1 0,4-4-8191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14:04.41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1 271 24575,'2'35'0,"2"0"0,2-1 0,12 43 0,-8-39 0,19 79 0,-5-22 0,17 129 0,-57-369 0,0 21 0,2-135 0,14 224 0,-1 16 0,2 1 0,0-1 0,6-33 0,-5 45 0,0 0 0,0 0 0,1 1 0,0 0 0,0 0 0,1-1 0,0 2 0,0-1 0,0 0 0,0 1 0,1 0 0,0 0 0,11-8 0,-7 6 0,1 1 0,0 0 0,0 1 0,1 0 0,-1 0 0,1 1 0,0 1 0,0 0 0,1 0 0,17-1 0,-23 3 0,0 1 0,0-1 0,0 1 0,0 1 0,0-1 0,0 1 0,0 0 0,0 0 0,-1 1 0,1 0 0,0 0 0,-1 0 0,1 1 0,-1-1 0,0 1 0,0 1 0,0-1 0,0 1 0,0 0 0,-1 0 0,7 7 0,11 24 0,-1 1 0,-2 1 0,-2 1 0,12 39 0,-19-53 0,-5-8 0,-1 0 0,0 0 0,-2 1 0,3 31 0,-4-27 0,1 0 0,6 23 0,-8-42 0,0-1 0,1 0 0,-1 1 0,0-1 0,0 0 0,1 1 0,-1-1 0,1 0 0,-1 0 0,1 1 0,-1-1 0,1 0 0,0 0 0,0 0 0,0 0 0,-1 0 0,1 0 0,0 0 0,0 0 0,2 1 0,-3-3 0,1 1 0,0-1 0,0 1 0,-1-1 0,1 1 0,0-1 0,-1 0 0,1 1 0,-1-1 0,1 0 0,-1 0 0,1 1 0,-1-1 0,1 0 0,-1 0 0,0 0 0,0 0 0,1 0 0,-1 0 0,0-1 0,10-61 0,-9 57 0,2-74 0,17-102 0,-16 160 0,1-1 0,1 1 0,1 1 0,1-1 0,0 1 0,2 0 0,0 1 0,2 0 0,19-26 0,-28 42 0,0 0 0,1 0 0,0 1 0,0-1 0,0 1 0,0 0 0,0 0 0,1 0 0,0 1 0,-1-1 0,1 1 0,0 0 0,0 1 0,0-1 0,0 1 0,0 0 0,6-1 0,-2 2 0,-1 0 0,0 1 0,1 0 0,-1 0 0,0 1 0,1 0 0,-1 0 0,0 1 0,14 7 0,-2 1 0,0 1 0,0 0 0,-1 2 0,-1 1 0,-1 0 0,30 33 0,-20-17 0,-2 1 0,33 54 0,-48-67 0,0-1 0,-2 2 0,-1-1 0,0 1 0,-1 0 0,6 40 0,-6 4-682,-3 94-1,-3-136-6143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14:09.5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536 4 24575,'-89'-2'0,"39"0"0,1 2 0,-64 8 0,102-5 0,-1 0 0,1 1 0,0 0 0,0 1 0,0 0 0,1 0 0,0 1 0,0 1 0,0 0 0,1 0 0,0 1 0,0 0 0,1 0 0,0 1 0,-11 17 0,10-14 0,2 0 0,-1 0 0,2 0 0,0 1 0,0 0 0,1 0 0,1 1 0,0-1 0,1 1 0,0 0 0,1 0 0,-1 27 0,5-32 0,-1 0 0,1-1 0,0 0 0,1 1 0,0-1 0,0 0 0,0 0 0,1-1 0,1 1 0,9 12 0,7 8 0,34 32 0,-35-39 0,-16-17 0,0 0 0,1-1 0,0 0 0,0 1 0,0-2 0,0 1 0,0 0 0,1-1 0,-1 0 0,0-1 0,1 1 0,0-1 0,-1 0 0,10 0 0,11 1 0,-1-2 0,27-3 0,-5 0 0,42 4 0,-52 1 0,1-1 0,-1-3 0,42-6 0,-69 5 0,-1 1 0,1-2 0,0 1 0,-1-1 0,0-1 0,0 0 0,0 0 0,-1-1 0,1 0 0,-1 0 0,-1-1 0,1 0 0,-1 0 0,-1-1 0,1 0 0,-1 0 0,0-1 0,-1 1 0,0-1 0,6-16 0,-4 8 0,-2 0 0,0 0 0,0 0 0,-2 0 0,0-1 0,-1 0 0,-1 1 0,0-1 0,-2 0 0,0 0 0,-4-21 0,3 33 5,1 0-1,-2 0 1,1 1 0,-1-1-1,0 1 1,0 0-1,0-1 1,0 1-1,-1 1 1,0-1 0,0 0-1,-1 1 1,1 0-1,-1 0 1,0 0-1,0 1 1,0 0 0,-1 0-1,-8-4 1,-13-5-270,1 2 0,-56-12 1,57 15-399,6 3-6163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14:11.45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383 849 24575,'0'-2'0,"-1"-1"0,0 1 0,1 0 0,-1 0 0,0-1 0,0 1 0,0 0 0,-1 0 0,1 0 0,0 0 0,-1 0 0,1 1 0,-1-1 0,0 0 0,1 1 0,-1-1 0,0 1 0,0-1 0,0 1 0,0 0 0,0 0 0,0 0 0,-3-1 0,-63-22 0,49 19 0,12 2 0,0 1 0,0 0 0,0 1 0,0 0 0,0 0 0,0 0 0,-1 1 0,1 0 0,0 0 0,0 1 0,-1 0 0,1 0 0,0 1 0,0 0 0,0 0 0,1 1 0,-1-1 0,0 1 0,1 1 0,0 0 0,0-1 0,0 2 0,0-1 0,0 1 0,1 0 0,0 0 0,0 0 0,1 1 0,-1 0 0,1 0 0,0 0 0,1 0 0,-6 11 0,0 4 0,1 0 0,1 1 0,1-1 0,1 1 0,-3 26 0,7-41 0,1 0 0,0 0 0,0 0 0,0 0 0,1 0 0,1-1 0,-1 1 0,1 0 0,0 0 0,0-1 0,1 1 0,0-1 0,0 0 0,0 0 0,1 0 0,0 0 0,0 0 0,1-1 0,0 0 0,9 9 0,-4-7 0,1 0 0,-1 0 0,1-1 0,0-1 0,0 1 0,1-2 0,-1 0 0,1 0 0,22 3 0,-10-4 0,-1 0 0,1-2 0,-1-1 0,31-3 0,-50 3 0,1-1 0,0 0 0,0 0 0,-1 0 0,1-1 0,-1 0 0,1 0 0,-1 0 0,0 0 0,1-1 0,-1 0 0,0 1 0,-1-2 0,1 1 0,4-5 0,-2 1 0,-1 0 0,0 0 0,-1-1 0,1 0 0,-2 0 0,1 0 0,-1 0 0,2-9 0,2-10 0,-2 0 0,-1 0 0,-2-1 0,0-39 0,-1 47 0,0 0 0,8-28 0,2-33 0,-14 8 0,-4 1 0,-2 0 0,-30-113 0,7 34 0,20 94-682,-29-82-1,35 120-6143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14:46.16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630 110 24575,'-1'-3'0,"1"0"0,-1 0 0,0 0 0,0 0 0,0 0 0,0 0 0,-1 0 0,1 0 0,-1 1 0,0-1 0,1 0 0,-1 1 0,0 0 0,-1-1 0,1 1 0,0 0 0,-1 0 0,1 0 0,-1 0 0,0 0 0,1 1 0,-5-2 0,-10-6 0,0 1 0,-29-8 0,28 10 0,7 2 0,-1 1 0,0 1 0,0 0 0,0 1 0,0 0 0,0 1 0,0 0 0,0 1 0,0 1 0,0-1 0,1 2 0,-1 0 0,0 0 0,1 1 0,0 0 0,-18 10 0,4 0 0,1 1 0,0 1 0,0 1 0,2 1 0,-39 39 0,51-45 0,1 0 0,1 0 0,0 0 0,0 1 0,1 1 0,1-1 0,0 1 0,1 0 0,0 0 0,2 1 0,-1-1 0,-1 25 0,1 10 0,3-1 0,6 75 0,-4-116 0,0 0 0,0 0 0,1 0 0,0 0 0,0-1 0,0 1 0,1-1 0,0 1 0,0-1 0,1 0 0,0 0 0,0-1 0,0 1 0,1-1 0,-1 0 0,1 0 0,1 0 0,-1-1 0,1 1 0,-1-1 0,12 5 0,-4-3 0,0 0 0,1-1 0,-1 0 0,1-1 0,0-1 0,1 0 0,-1-1 0,0 0 0,23-1 0,5-2 0,-1 2 0,57 9 0,-83-8 0,0 2 0,-1 0 0,1 0 0,-1 1 0,0 1 0,0 0 0,-1 1 0,0 1 0,0 0 0,12 10 0,3 5 0,-1 1 0,41 47 0,-61-62 0,0 0 0,-1 0 0,0 1 0,0 0 0,-1 0 0,-1 0 0,1 1 0,-2-1 0,1 1 0,-2 0 0,1 0 0,-1 1 0,0 11 0,-1 13 0,1 2 0,-2-1 0,-1 0 0,-7 38 0,7-68 0,0-1 0,-1 0 0,1 0 0,-2 0 0,1 0 0,-1 0 0,1 0 0,-2-1 0,1 1 0,-1-1 0,1 0 0,-2 0 0,1 0 0,0-1 0,-1 1 0,0-1 0,0 0 0,0-1 0,-7 5 0,1-3 0,0-1 0,-1 0 0,0 0 0,1-1 0,-1-1 0,0 0 0,0-1 0,0 0 0,-14-1 0,-39 1 0,-165-5 0,227 4 0,-1-1 0,0 1 0,1-1 0,-1 0 0,0 0 0,1 0 0,-1-1 0,1 1 0,0-1 0,-1 0 0,1 0 0,0 0 0,0 0 0,0 0 0,1-1 0,-5-4 0,3 2 0,0-1 0,0 1 0,1-1 0,0 0 0,0 0 0,1 0 0,0 0 0,-3-13 0,1-7 0,1-1 0,1 0 0,2-46 0,1 52 0,-1 5 0,0 0 0,2 1 0,0-1 0,5-20 0,-5 30 0,1-1 0,0 1 0,0-1 0,0 1 0,1 0 0,0 0 0,0 1 0,0-1 0,1 1 0,0 0 0,0 0 0,6-5 0,55-50 0,-42 37 0,0 0 0,31-20 0,11 8 0,-52 29 0,-1-1 0,1 0 0,-1-1 0,-1-1 0,17-13 0,-7 1 0,0-1 0,-2-1 0,-1-1 0,0 0 0,-2-2 0,-1 0 0,-1 0 0,-2-1 0,14-38 0,-18 41 0,-1-1 0,-2 0 0,0-1 0,-1 1 0,-2-1 0,-1 0 0,-2-50 0,-1 70 1,0-1 1,-1 1-1,0 0 0,0 0 0,-1 0 0,0 0 0,0 0 1,0 0-1,0 1 0,-1-1 0,0 1 0,0 0 0,-1 0 0,-8-7 1,-9-6-19,-1 1 1,-30-18 0,-14-10-1318,50 30-5492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14:48.79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560 115 24575,'-1'-3'0,"0"0"0,0 0 0,0 0 0,-1 0 0,1 0 0,-1 0 0,0 0 0,0 1 0,0-1 0,0 0 0,0 1 0,-4-3 0,-30-27 0,27 26 0,-1 1 0,1 0 0,-1 0 0,0 1 0,0 1 0,0-1 0,-1 2 0,1-1 0,-19-1 0,-8 2 0,-55 3 0,33 1 0,51-2 0,1 0 0,-1 1 0,0 1 0,1-1 0,-1 1 0,1 0 0,-1 1 0,1 0 0,0 0 0,0 0 0,0 1 0,1 0 0,-1 0 0,1 1 0,0 0 0,0 0 0,1 0 0,-1 1 0,-4 6 0,4-3 0,0 0 0,0 0 0,1 1 0,0 0 0,1 0 0,0 0 0,0 0 0,1 1 0,1-1 0,0 1 0,0 0 0,1 0 0,0 11 0,1-15 0,0 1 0,1-1 0,-1 1 0,2-1 0,-1 1 0,1-1 0,0 1 0,1-1 0,-1 0 0,2 0 0,-1 0 0,1-1 0,0 1 0,0-1 0,0 0 0,1 0 0,0 0 0,1-1 0,-1 1 0,1-1 0,0-1 0,0 1 0,0-1 0,1 0 0,11 5 0,-1-2 0,0 0 0,1-1 0,0-1 0,0-1 0,0-1 0,0 0 0,21 0 0,15-2 0,61-7 0,-110 5 0,1 1 0,-1-1 0,0-1 0,0 1 0,0-1 0,0 0 0,0 0 0,0 0 0,-1-1 0,1 1 0,-1-1 0,1-1 0,-1 1 0,0 0 0,0-1 0,-1 0 0,1 0 0,-1 0 0,0 0 0,0-1 0,0 1 0,-1-1 0,1 0 0,1-5 0,4-12 0,-1-1 0,-1 1 0,0-1 0,1-27 0,-2 16 0,-7 60 0,0 1 0,4 44 0,0-10 0,-2 1045-1365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14:51.74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3 24575,'48'-1'0,"-20"0"0,1 1 0,-1 1 0,38 6 0,-59-5 0,1 0 0,0 0 0,-1 0 0,1 1 0,-1 0 0,0 1 0,0 0 0,0 0 0,0 0 0,-1 1 0,0 0 0,0 0 0,0 0 0,0 1 0,-1 0 0,8 10 0,-10-9 0,0 0 0,0 0 0,-1 0 0,0 0 0,0 0 0,0 1 0,-1-1 0,0 0 0,-1 1 0,1 7 0,-2 2 0,1 0 0,-2-1 0,-5 25 0,6-37 0,0 1 0,-1-1 0,0 1 0,0-1 0,-1 0 0,1 1 0,-1-1 0,0 0 0,0-1 0,0 1 0,0 0 0,-1-1 0,0 0 0,1 0 0,-1 0 0,0 0 0,-1-1 0,1 1 0,0-1 0,-1 0 0,-6 2 0,-10 6 0,99 24 0,-59-24 0,-1 0 0,0 1 0,0 1 0,-1 1 0,17 17 0,-28-25 0,-1 1 0,0 1 0,0-1 0,0 1 0,0 0 0,-1 0 0,-1 0 0,1 0 0,-1 1 0,0 0 0,-1-1 0,1 1 0,-2 0 0,1 0 0,-1 0 0,0 10 0,0-8 0,-1 1 0,-1-1 0,0 1 0,0-1 0,-1 1 0,0-1 0,-7 19 0,6-25 0,1 1 0,-1-1 0,0 1 0,0-1 0,0 0 0,-1 0 0,1 0 0,-1-1 0,0 1 0,0-1 0,-1 0 0,1 0 0,0-1 0,-1 1 0,0-1 0,0 0 0,-9 3 0,-17 4-195,0-1 0,0-1 0,-1-2 0,0-1 0,0-2 0,-33-1 0,41-2-6631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14:53.65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49 24575,'1'-1'0,"-1"0"0,0 0 0,1 0 0,-1 0 0,1 0 0,-1 1 0,1-1 0,-1 0 0,1 0 0,0 1 0,-1-1 0,1 0 0,0 1 0,-1-1 0,1 1 0,0-1 0,0 1 0,0-1 0,-1 1 0,1-1 0,0 1 0,0 0 0,0-1 0,0 1 0,1 0 0,31-8 0,-20 6 0,18-5 0,0 1 0,0 2 0,1 1 0,-1 1 0,56 4 0,-32 4 0,0 2 0,75 21 0,-124-28 0,0 1 0,0 0 0,0 0 0,0 0 0,0 1 0,0 0 0,-1 0 0,1 1 0,-1-1 0,0 1 0,0 0 0,0 1 0,-1-1 0,7 9 0,-8-8 0,0 1 0,0 0 0,-1 0 0,0 0 0,0 0 0,0 1 0,-1-1 0,0 0 0,0 1 0,-1-1 0,0 1 0,0-1 0,0 1 0,-2 8 0,1-8 0,0 0 0,-1 0 0,0-1 0,0 1 0,-1 0 0,0-1 0,0 0 0,0 0 0,-1 0 0,0 0 0,0 0 0,0-1 0,-1 1 0,0-1 0,0 0 0,0-1 0,0 1 0,-7 3 0,-11 6 0,-1-1 0,1-1 0,-37 13 0,5-3 0,54-21 0,0-1 0,0 0 0,0 1 0,0-1 0,0 1 0,0-1 0,0 1 0,0-1 0,1 1 0,-1 0 0,0-1 0,0 1 0,0 0 0,1 0 0,-1 0 0,0 0 0,1 0 0,-1 0 0,1 0 0,-2 1 0,3-1 0,-1-1 0,0 1 0,0 0 0,1-1 0,-1 1 0,0 0 0,1-1 0,-1 1 0,0 0 0,1-1 0,-1 1 0,1-1 0,-1 1 0,1-1 0,-1 1 0,1-1 0,0 0 0,-1 1 0,1-1 0,-1 0 0,1 1 0,0-1 0,0 1 0,58 15 0,-43-12 0,-11-3 0,68 17 0,-2 4 0,0 2 0,68 35 0,-121-48 0,0 1 0,0 0 0,-1 2 0,-1 0 0,-1 1 0,0 0 0,0 1 0,-2 1 0,0 0 0,-1 1 0,-1 0 0,0 1 0,-2 0 0,9 24 0,-15-33 0,0 1 0,-1-1 0,-1 1 0,1 0 0,-2-1 0,1 1 0,-2 0 0,1 0 0,-2-1 0,1 1 0,-1-1 0,-1 1 0,0-1 0,0 0 0,-1 0 0,-1 0 0,1 0 0,-8 10 0,3-7 0,0-1 0,-1-1 0,0 1 0,-1-2 0,0 0 0,-1 0 0,0-1 0,0 0 0,-1-1 0,0 0 0,0-1 0,-18 6 0,-41 12 0,-112 22 0,53-15 0,108-27-341,-1 0 0,0-2-1,-30 1 1,25-3-6485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14:58.44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0 24575,'37'462'0,"-9"-187"0,-26-115 0,-4-122 0,2 0 0,1 1 0,2-1 0,2 0 0,17 66 0,41 103-1365,-54-173-5461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15:00.20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1 271 24575,'0'-3'0,"1"0"0,0 1 0,-1-1 0,1 1 0,0 0 0,0-1 0,1 1 0,-1 0 0,0-1 0,1 1 0,-1 0 0,1 0 0,0 0 0,0 0 0,2-1 0,34-28 0,-32 26 0,29-19 0,0 2 0,1 1 0,1 2 0,1 1 0,1 2 0,60-16 0,-46 19 0,1 2 0,0 2 0,0 3 0,80 1 0,-114 5 0,1 1 0,-1 0 0,0 2 0,25 6 0,-38-7 0,0 1 0,-1-1 0,1 1 0,-1 0 0,0 0 0,0 1 0,0 0 0,0 0 0,-1 0 0,1 1 0,-1 0 0,0 0 0,-1 0 0,1 1 0,5 9 0,5 13 0,-2 0 0,-1 1 0,-1 1 0,-2-1 0,0 2 0,-3-1 0,6 60 0,-6 5 0,-8 121 0,-1-191 0,0 0 0,-2 0 0,-1 0 0,0-1 0,-2 0 0,-1 0 0,-1 0 0,-1-2 0,-1 1 0,-1-1 0,0-1 0,-2 0 0,-1-1 0,0-1 0,-24 21 0,-225 198 0,264-238 0,1 0 0,-1 0 0,1 0 0,0 1 0,-1-1 0,1 0 0,0 1 0,-1-1 0,1 0 0,0 1 0,0-1 0,-1 0 0,1 1 0,0-1 0,0 0 0,-1 1 0,1-1 0,0 1 0,0-1 0,0 1 0,0-1 0,0 0 0,0 1 0,0-1 0,0 1 0,0-1 0,0 1 0,0-1 0,0 1 0,0-1 0,0 0 0,0 1 0,0-1 0,0 1 0,1-1 0,-1 1 0,0-1 0,0 0 0,0 1 0,1 0 0,21 7 0,34-5 0,199-16 0,33 0 0,272 14-1365,-533-1-5461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15:01.71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3 424 24575,'-3'-125'0,"6"-131"0,-2 254 0,-1-1 0,1 1 0,0 0 0,0 0 0,0 0 0,0 0 0,0 0 0,0 0 0,0 0 0,1 0 0,-1 0 0,0 1 0,1-1 0,0 1 0,-1-1 0,1 1 0,0-1 0,0 1 0,0 0 0,0 0 0,0 0 0,0 0 0,0 0 0,0 0 0,1 1 0,-1-1 0,0 1 0,0 0 0,1-1 0,-1 1 0,0 0 0,0 0 0,5 1 0,10 0 0,0 0 0,1 1 0,20 5 0,-30-5 0,337 85 0,-303-80 0,-23-5 0,0 2 0,0 0 0,-1 1 0,28 11 0,-44-15 0,0 1 0,1 0 0,-1 0 0,0 0 0,0 0 0,0 0 0,0 0 0,-1 1 0,1-1 0,-1 1 0,1-1 0,-1 1 0,0-1 0,0 1 0,1 3 0,11 50 0,-9-33 0,9 56 0,-4 1 0,-3 1 0,-8 137 0,-1-69 0,3 587-1365,0-711-5461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7:25:12.82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767 0 24575,'-8'0'0,"-10"4"0,-6 1 0,-3 0 0,0-1 0,0 3 0,1 0 0,1-2 0,1 0 0,5-3-8191</inkml:trace>
  <inkml:trace contextRef="#ctx0" brushRef="#br0" timeOffset="1">313 69 24575,'-4'0'0,"-5"3"0,-8 2 0,-10 4 0,-4 0 0,-4 3 0,-8-1 0,-4-3 0,-6-2 0,6-2-8191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15:03.36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0 24575,'625'0'-1365,"-606"0"-5461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15:12.45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848 139 24575,'-6'-2'0,"1"0"0,-1 0 0,1 0 0,-1-1 0,1 0 0,0 0 0,0 0 0,0-1 0,1 1 0,-7-8 0,-12-6 0,3 5 0,0 1 0,-1 2 0,-1 0 0,0 0 0,0 2 0,-1 1 0,-40-6 0,19 8 0,-1 1 0,1 2 0,-49 5 0,86-3 0,0 1 0,0 0 0,1 0 0,-1 0 0,1 1 0,0-1 0,0 2 0,0-1 0,0 1 0,0 0 0,1 0 0,-10 9 0,-6 8 0,-31 40 0,31-34 0,6-9 0,1 1 0,1 0 0,1 1 0,0 1 0,2-1 0,1 2 0,0 0 0,-10 41 0,11-32 0,2-1 0,1 1 0,2 0 0,0 47 0,3-70 0,0 0 0,1 1 0,-1-1 0,2 0 0,-1 0 0,1 0 0,1 0 0,-1 0 0,1 0 0,0-1 0,1 1 0,0-1 0,0 0 0,1 0 0,0-1 0,0 1 0,0-1 0,1 0 0,10 9 0,6 4 0,0-1 0,1 0 0,1-2 0,0-1 0,1-1 0,1-1 0,0-1 0,1-1 0,0-1 0,0-2 0,1 0 0,0-2 0,1-2 0,37 3 0,80 4 0,-98-6 0,90 0 0,-122-6 0,-1-1 0,0 0 0,0-1 0,0-1 0,0 0 0,0-1 0,-1 0 0,1-1 0,-2-1 0,15-9 0,37-32-1365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15:13.29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24575,'7'0'0,"7"0"0,8 0 0,9 0 0,6 0 0,8 3 0,7 2 0,4 0 0,-5-1 0,-11-1-8191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15:14.25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24575,'4'0'0,"5"0"0,4 0 0,5 0 0,2 0 0,6 0 0,2 0 0,0 0 0,-1 0 0,-1 0 0,-2 0 0,0 0 0,3 0 0,0 0 0,0 0 0,-5 0-8191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15:15.48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24575,'0'946'-1365,"0"-923"-5461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15:17.74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71 24575,'0'-3'0,"0"1"0,1-1 0,-1 0 0,1 0 0,-1 0 0,1 1 0,0-1 0,0 0 0,0 1 0,1-1 0,-1 1 0,1-1 0,-1 1 0,1 0 0,0-1 0,0 1 0,0 0 0,0 0 0,0 0 0,0 1 0,0-1 0,1 0 0,-1 1 0,1 0 0,-1-1 0,1 1 0,0 0 0,-1 0 0,1 1 0,0-1 0,0 0 0,2 1 0,14-3 0,-1 1 0,1 1 0,35 2 0,-28 0 0,14 0 0,71 11 0,-98-10 0,1 1 0,-1 0 0,0 1 0,0 0 0,-1 1 0,1 1 0,-1 0 0,0 1 0,13 9 0,-20-11 0,-1 0 0,1 0 0,-1 0 0,0 1 0,-1-1 0,1 1 0,-1 0 0,0 0 0,-1 0 0,1 0 0,-1 1 0,0-1 0,-1 0 0,0 1 0,1 8 0,1 15 0,-2 0 0,-3 34 0,0-22 0,2-36 0,0-1 0,-1 0 0,0 0 0,0 0 0,0 1 0,-1-1 0,1 0 0,-1 0 0,-1-1 0,1 1 0,-1 0 0,1-1 0,-1 1 0,-6 5 0,3-3 0,-1 0 0,-1-1 0,1 0 0,-1 0 0,0-1 0,0 0 0,-14 6 0,-2-2 0,0 0 0,-1-1 0,0-2 0,-1-1 0,-27 3 0,118-12 0,109 8 0,-169-3 0,1-1 0,-1 1 0,1 0 0,-1 0 0,0 1 0,0 0 0,0 0 0,0 0 0,0 1 0,0-1 0,0 1 0,-1 0 0,1 0 0,-1 1 0,0-1 0,0 1 0,0 0 0,0 0 0,-1 1 0,0-1 0,0 1 0,0-1 0,0 1 0,2 7 0,0 3 0,0-1 0,-2 0 0,0 1 0,0 0 0,-1 0 0,-1 0 0,-1 24 0,0-37 0,0 18 0,-1 0 0,0 0 0,-1 0 0,-2-1 0,-5 21 0,7-35 0,0 1 0,-1 0 0,0-1 0,0 1 0,0-1 0,-1 0 0,0 0 0,0 0 0,0 0 0,0-1 0,-1 0 0,0 0 0,0 0 0,0 0 0,0-1 0,0 0 0,-1 0 0,0 0 0,1-1 0,-9 3 0,-140 40 120,137-41-332,-2-1 0,1-1 0,0 0-1,-1-1 1,1-1 0,-30-3 0,27-2-6614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15:20.13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427 6 24575,'-66'-2'0,"43"0"0,0 1 0,0 1 0,-1 1 0,1 1 0,-41 9 0,54-7 0,1 0 0,0 1 0,0 0 0,0 1 0,1 0 0,0 0 0,0 0 0,0 1 0,1 1 0,0-1 0,-7 10 0,4-4 0,1 1 0,0-1 0,1 1 0,1 1 0,0 0 0,-6 20 0,10-24 0,0 1 0,1-1 0,0 1 0,1 0 0,0-1 0,1 1 0,1 0 0,-1 0 0,2-1 0,5 22 0,-5-26 0,0 0 0,1 0 0,0 0 0,0 0 0,0-1 0,1 1 0,0-1 0,1 0 0,-1-1 0,1 1 0,0-1 0,0 1 0,1-2 0,0 1 0,0-1 0,0 1 0,0-2 0,8 5 0,-11-7 0,10 6 0,2-1 0,-1 0 0,1-1 0,22 5 0,-31-10 0,-1 1 0,1-1 0,-1 0 0,1-1 0,-1 1 0,1-1 0,-1 0 0,0 0 0,0-1 0,1 1 0,-1-1 0,0 0 0,0-1 0,0 1 0,-1-1 0,7-5 0,10-7 0,0-2 0,-2 0 0,0-1 0,0-1 0,18-26 0,-29 34 0,0-1 0,-1 0 0,0 0 0,-1 0 0,0-1 0,-1 0 0,0 0 0,-1 0 0,-1 0 0,0-1 0,1-21 0,-4-37 0,-2 227 0,3 102 0,9-182 0,-5-46 0,2 48 0,-8 254-1365,1-312-5461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15:21.57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24575,'0'428'0,"0"-426"0,-1 1 0,1-1 0,0 1 0,0-1 0,1 1 0,-1-1 0,0 0 0,1 1 0,0-1 0,-1 1 0,1-1 0,0 0 0,0 0 0,0 1 0,1-1 0,-1 0 0,0 0 0,1 0 0,0 0 0,-1-1 0,1 1 0,0 0 0,0-1 0,0 1 0,2 1 0,2-1 0,0 0 0,1-1 0,-1 1 0,1-1 0,-1 0 0,1-1 0,-1 1 0,11-2 0,536-3-1365,-533 4-5461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15:23.11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 1 24575,'-2'110'0,"5"118"0,20-74 0,-1-31 0,-13-78 0,6 58 0,6 62 0,-12-106 0,4 113 0,-13-126-1365,0-27-5461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16:56.44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24575,'0'114'0,"13"351"0,-1 114 0,-15-347 0,3-79-1365,0-134-5461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7:25:13.1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625 0 24575,'-4'0'0,"-5"0"0,-5 0 0,-4 0 0,-2 0 0,-3 0 0,-4 0 0,2 0-8191</inkml:trace>
  <inkml:trace contextRef="#ctx0" brushRef="#br0" timeOffset="1">285 46 24575,'-4'0'0,"-5"0"0,-5 0 0,0 4 0,-1 1 0,-3 0 0,-1-2 0,-6 4 0,-6 0 0,-9-2 0,-10 4 0,4-1-8191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16:58.03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28 24575,'0'-1'0,"0"1"0,1-1 0,-1 0 0,1 0 0,-1 0 0,1 0 0,-1 0 0,1 0 0,0 0 0,-1 1 0,1-1 0,0 0 0,0 1 0,0-1 0,-1 0 0,1 1 0,0-1 0,0 1 0,0-1 0,0 1 0,0 0 0,0-1 0,0 1 0,0 0 0,0 0 0,0-1 0,2 1 0,33-4 0,-32 4 0,78-5 0,0 3 0,-1 4 0,1 4 0,-1 3 0,101 24 0,-175-31 0,0 0 0,0 1 0,-1-1 0,1 1 0,-1 0 0,1 1 0,-1 0 0,0 0 0,-1 0 0,1 0 0,-1 1 0,0 0 0,9 11 0,-9-9 0,-1 1 0,0 0 0,0 0 0,0 0 0,-1 1 0,0-1 0,-1 1 0,0 0 0,0 0 0,0 15 0,0-4 0,-1 0 0,-1 1 0,-1-1 0,-1 0 0,-4 23 0,4-37 0,1 0 0,-1 1 0,0-1 0,0 0 0,-1 0 0,0-1 0,0 1 0,0-1 0,-1 1 0,0-1 0,0 0 0,0 0 0,-1-1 0,1 1 0,-1-1 0,0 0 0,0 0 0,-1-1 0,1 0 0,-7 4 0,-77 19 0,89-26 0,0 0 0,1 0 0,-1 1 0,1-1 0,-1 0 0,0 0 0,1 0 0,-1 0 0,0 1 0,1-1 0,-1 0 0,0 1 0,1-1 0,-1 0 0,0 0 0,0 1 0,1-1 0,-1 0 0,0 1 0,0-1 0,0 1 0,1-1 0,-1 0 0,0 1 0,0-1 0,0 0 0,0 1 0,0-1 0,0 1 0,0-1 0,0 1 0,0-1 0,0 0 0,0 1 0,0-1 0,0 1 0,0-1 0,0 0 0,0 1 0,-1-1 0,1 1 0,0-1 0,0 0 0,0 1 0,-1-1 0,1 0 0,0 1 0,0-1 0,-1 0 0,1 0 0,0 1 0,-1-1 0,1 0 0,0 0 0,-1 1 0,1-1 0,0 0 0,-1 0 0,1 0 0,-1 0 0,1 1 0,0-1 0,-1 0 0,1 0 0,-1 0 0,34 15 0,-18-11 0,50 16 0,100 46 0,-146-57 0,-1 1 0,0 1 0,-1 0 0,0 1 0,-1 1 0,0 1 0,-1 0 0,-1 1 0,24 32 0,-33-38 0,0 0 0,-1 1 0,-1-1 0,0 1 0,0 0 0,-1 0 0,0 1 0,0-1 0,-1 20 0,0-12 0,-2 0 0,0 0 0,-1 0 0,-8 34 0,6-40 0,0 0 0,-1 0 0,-1-1 0,0 1 0,0-1 0,-1 0 0,0-1 0,-1 0 0,-1 0 0,1-1 0,-1 0 0,-1 0 0,0-1 0,0 0 0,0-1 0,-1 0 0,0-1 0,-1 0 0,-17 7 0,-16 2 0,-1-2 0,0-2 0,-90 10 0,102-17 0,5 2-1365,8-1-5461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17:00.06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613 88 24575,'-1'-3'0,"1"-1"0,-1 1 0,0 0 0,-1 0 0,1-1 0,0 1 0,-1 0 0,0 0 0,1 1 0,-1-1 0,0 0 0,-1 0 0,1 1 0,0 0 0,-1-1 0,1 1 0,-1 0 0,0 0 0,0 0 0,0 1 0,0-1 0,0 1 0,0-1 0,0 1 0,0 0 0,-4-1 0,-13-4 0,-1 1 0,-37-5 0,50 9 0,-1 0 0,1 1 0,-1 1 0,0 0 0,1 0 0,0 0 0,-1 1 0,1 0 0,0 1 0,0 0 0,0 0 0,0 1 0,0 0 0,-8 6 0,-11 9 0,1 1 0,-33 33 0,20-17 0,28-26 0,-11 8 0,0 1 0,2 2 0,0 0 0,-26 38 0,42-54 0,1 0 0,0 0 0,0 0 0,1 0 0,-1 0 0,1 1 0,0 0 0,1-1 0,-1 1 0,1 0 0,0 0 0,1-1 0,-1 1 0,1 0 0,0 0 0,1 0 0,-1 0 0,1 0 0,0-1 0,1 1 0,-1 0 0,1-1 0,0 1 0,1-1 0,-1 1 0,1-1 0,0 0 0,1 0 0,4 5 0,-3-4 0,1-1 0,0 0 0,0 0 0,1-1 0,-1 0 0,1 0 0,0 0 0,0-1 0,0 0 0,1 0 0,-1-1 0,1 0 0,-1 0 0,1-1 0,11 1 0,-3-1 0,1 0 0,0-1 0,0-1 0,0-1 0,-1 0 0,19-5 0,-27 3 0,0 0 0,-1 0 0,1 0 0,-1-1 0,0 0 0,0 0 0,-1 0 0,0-1 0,0 0 0,0-1 0,-1 1 0,0-1 0,0 0 0,4-8 0,34-39 0,-35 45 0,0 0 0,0-1 0,-1 0 0,-1 0 0,1 0 0,-2-1 0,6-13 0,25-84 0,-2 5 0,-34 102 0,0 0 0,0 0 0,0 0 0,1 0 0,-1 1 0,0-1 0,0 0 0,1 0 0,-1 0 0,1 1 0,-1-1 0,1 0 0,-1 0 0,1 1 0,-1-1 0,1 1 0,0-1 0,-1 0 0,1 1 0,0-1 0,0 1 0,-1-1 0,1 1 0,1-1 0,4 19 0,-7 38 0,-33 189 0,15-132 0,-8 210 0,24-240 0,-23 136 0,16-153 0,6 34 120,4-60-321,0-35-263,0-13-356,0-19-6006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17:01.33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77 1 24575,'-3'39'0,"-1"0"0,-10 45 0,4-27 0,-4 23 0,-9 65 0,19-122 0,2-17 0,1-1 0,0 0 0,1 1 0,-1-1 0,1 1 0,1 6 0,-1-10 0,0-1 0,1 0 0,-1 1 0,1-1 0,-1 0 0,1 1 0,-1-1 0,1 0 0,0 0 0,0 0 0,0 0 0,0 0 0,0 0 0,0 0 0,0 0 0,0 0 0,0 0 0,0-1 0,0 1 0,0 0 0,1-1 0,-1 1 0,0-1 0,1 1 0,-1-1 0,0 1 0,1-1 0,-1 0 0,3 0 0,31 3 0,0-2 0,52-5 0,3 0 0,-2 5-1365,-69-1-5461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17:02.34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47 1 24575,'2'194'0,"-4"204"0,-9-290 0,0 32 0,-6 242 0,10 17 8,9-237-1381,-2-141-5453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17:07.97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0 247 24575,'0'-10'0,"1"-1"0,0 1 0,1 0 0,0 0 0,0 0 0,1 0 0,1 0 0,-1 0 0,2 1 0,-1-1 0,1 1 0,1 0 0,-1 1 0,2-1 0,-1 1 0,1 1 0,0-1 0,1 1 0,9-8 0,-7 8 0,0 1 0,0 0 0,0 0 0,1 1 0,0 0 0,0 0 0,0 2 0,1-1 0,-1 1 0,1 1 0,0 0 0,0 1 0,0 0 0,-1 1 0,1 0 0,19 3 0,-16-1 0,-1 1 0,0 0 0,1 1 0,-2 0 0,1 1 0,0 1 0,-1 0 0,0 1 0,-1 0 0,1 1 0,-1 0 0,-1 1 0,0 0 0,0 1 0,-1 0 0,0 1 0,16 23 0,-4-4 0,-11-17 0,-1 1 0,-1 0 0,0 0 0,0 1 0,-2 0 0,0 0 0,8 28 0,4 26 0,-11-47 0,-2 0 0,-1 0 0,-1 0 0,2 34 0,-5-48 0,-1-1 0,0 0 0,-1 0 0,1 0 0,-2 1 0,1-1 0,-1 0 0,0 0 0,0-1 0,-1 1 0,0 0 0,0-1 0,0 0 0,-1 1 0,0-1 0,0-1 0,-1 1 0,0-1 0,0 1 0,0-1 0,0-1 0,-1 1 0,0-1 0,0 0 0,-12 6 0,-3 2 0,-28 17 0,-75 30 0,111-54 0,0 0 0,-1 0 0,1-2 0,-1 1 0,0-2 0,-1 0 0,1 0 0,0-2 0,0 0 0,-1 0 0,-15-3 0,25 2 0,1-1 0,-1 1 0,1 0 0,0-1 0,0 0 0,0 0 0,0-1 0,0 1 0,0-1 0,0 1 0,1-1 0,0 0 0,-1-1 0,1 1 0,0-1 0,0 1 0,1-1 0,-1 0 0,1 0 0,0 0 0,0 0 0,0 0 0,-2-9 0,1 0 0,1 0 0,0-1 0,1 1 0,0 0 0,1-1 0,0 1 0,3-15 0,-2 26 0,0-1 0,-1 0 0,1 0 0,1 1 0,-1-1 0,0 1 0,1-1 0,-1 1 0,1 0 0,0-1 0,-1 1 0,1 0 0,0 0 0,0 0 0,1 0 0,-1 1 0,0-1 0,1 0 0,-1 1 0,1 0 0,-1-1 0,1 1 0,0 0 0,-1 1 0,1-1 0,0 0 0,0 1 0,-1-1 0,1 1 0,0 0 0,0 0 0,4 1 0,4-1 0,0 0 0,-1 1 0,1 0 0,-1 1 0,1 0 0,-1 1 0,17 6 0,21 15 0,76 52 0,-49-28 0,-28-23 0,-32-18 0,-1 1 0,26 18 0,48 34-1365,-68-47-5461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17:09.82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246 7 24575,'-35'-2'0,"30"1"0,1 1 0,-1-1 0,1 1 0,-1-1 0,1 1 0,-1 1 0,1-1 0,0 1 0,-1-1 0,1 1 0,0 0 0,-1 1 0,1-1 0,0 1 0,0 0 0,0 0 0,0 0 0,0 0 0,1 1 0,-1 0 0,1 0 0,-1 0 0,1 0 0,0 0 0,0 0 0,-4 7 0,-5 9 0,0 0 0,2 0 0,0 1 0,1 0 0,1 1 0,1 0 0,1 0 0,0 1 0,-2 23 0,1 23 0,4 110 0,3-114 0,0-60 0,0 0 0,0 1 0,0-1 0,1 0 0,0 0 0,0 0 0,0 0 0,0 0 0,0 0 0,1 0 0,0 0 0,-1-1 0,2 1 0,-1 0 0,0-1 0,1 0 0,-1 1 0,1-1 0,0 0 0,0-1 0,4 4 0,-1-2 0,1-1 0,1 1 0,-1-1 0,0 0 0,1-1 0,-1 0 0,1 0 0,0 0 0,0-1 0,11 0 0,-9 0 0,1 0 0,-1-1 0,0 0 0,1-1 0,-1 0 0,1-1 0,-1 0 0,0 0 0,0-1 0,0-1 0,-1 0 0,1 0 0,-1 0 0,0-1 0,0-1 0,0 0 0,-1 0 0,0 0 0,0-1 0,0-1 0,-1 1 0,0-1 0,-1 0 0,10-16 0,-8 13 0,-1-2 0,0 1 0,-1-1 0,-1 0 0,0 0 0,-1 0 0,0-1 0,-1 0 0,2-19 0,-1-10 0,-5-74 0,-1 48 0,1 54-97,-1 0-1,0 1 1,-2-1-1,1 1 1,-2 0-1,0 0 1,0 0-1,-1 1 1,-1 0-1,0 0 1,-1 0-1,-1 1 0,-10-12 1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17:10.65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 24575,'3'6'0,"0"-1"0,0 1 0,0 0 0,-1 1 0,0-1 0,0 0 0,0 1 0,-1-1 0,0 1 0,0 0 0,-1-1 0,0 1 0,-1 10 0,1 1 0,2 100 0,-3-58 0,14 107 0,0-101 11,-6-41-469,-2 1-1,2 41 0,-7-48-6367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17:11.58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 24575,'11'140'0,"0"-2"0,-8-89 0,17 95 0,0-11 0,-20-61 60,-1-56-345,1 1 0,1 0 0,0-1 0,3 18 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17:18.06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26 1 24575,'15'-1'0,"1"1"0,-1 1 0,0 0 0,1 1 0,-1 1 0,0 0 0,0 1 0,-1 1 0,1 0 0,-1 1 0,0 0 0,0 1 0,-1 1 0,14 10 0,112 74 0,-73-50 0,77 65 0,-136-102 0,-1 1 0,0 0 0,0 0 0,0 0 0,-1 1 0,0 0 0,0 0 0,-1 0 0,1 1 0,3 11 0,-7-15 0,0 0 0,0 0 0,-1 0 0,1 0 0,-1 1 0,0-1 0,0 0 0,-1 0 0,1 0 0,-1 0 0,0 0 0,0 0 0,0 0 0,0 0 0,-1 0 0,0 0 0,0 0 0,0-1 0,0 1 0,0-1 0,-1 0 0,1 1 0,-6 3 0,-1 2 0,-1-1 0,0-1 0,0 0 0,-1 0 0,0-1 0,0 0 0,-1-1 0,1 0 0,-1-1 0,0 0 0,0-1 0,-20 3 0,-19 1 0,-83 0 0,126-7 0,68 5 0,0 3 0,0 2 0,83 25 0,-115-23 0,-1 0 0,0 1 0,0 2 0,46 34 0,-11-7 0,-56-37 0,0 0 0,0 0 0,0 1 0,-1-1 0,0 1 0,0 1 0,-1-1 0,1 1 0,-1-1 0,-1 1 0,0 0 0,4 10 0,3 14 0,11 50 0,-19-71 0,0-4 0,-1-1 0,0 1 0,0-1 0,-1 1 0,0-1 0,0 1 0,0-1 0,0 1 0,-1-1 0,0 1 0,0-1 0,-3 9 0,1-10 0,1 0 0,0 0 0,-1-1 0,0 1 0,0-1 0,0 1 0,0-1 0,0 0 0,-1 0 0,1-1 0,-1 1 0,0-1 0,0 1 0,0-1 0,0 0 0,-6 1 0,-22 7 0,-2-1 0,1-2 0,-1-1 0,0-2 0,-37 1 0,-68 9 0,-327 90 0,442-99-1365,4-1-5461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17:19.40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0 24575,'11'60'0,"-1"-10"0,-6 109 0,-4-93 0,11 88 0,34 129 0,-38-226-6,-2 1-1,-6 109 1,-2-60-1340,4-88-5480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7:25:13.51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451 1 24575,'-4'0'0,"-8"0"0,-11 0 0,-5 0 0,-2 3 0,1 2 0,2 0 0,-4-1 0,1-1 0,1-1 0,6-2-8191</inkml:trace>
  <inkml:trace contextRef="#ctx0" brushRef="#br0" timeOffset="1">66 23 24575,'-4'4'0,"-5"1"0,-5 0 0,-4-1 0,-2-1 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17:21.45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1 251 24575,'-1'-21'0,"1"1"0,1-1 0,1 1 0,1 0 0,9-33 0,-10 48 0,0 0 0,0-1 0,1 1 0,0 0 0,0 0 0,0 1 0,0-1 0,1 1 0,-1-1 0,1 1 0,1 0 0,-1 1 0,0-1 0,1 1 0,0 0 0,-1 0 0,1 0 0,1 0 0,-1 1 0,0 0 0,0 0 0,1 1 0,-1-1 0,1 1 0,8-1 0,9 0 0,0 0 0,0 1 0,1 2 0,-1 0 0,44 8 0,-53-5 0,0 0 0,-1 0 0,1 1 0,-1 1 0,0 0 0,-1 1 0,1 1 0,-1 0 0,-1 0 0,19 18 0,-11-7 0,-2 0 0,0 1 0,-1 1 0,-2 1 0,0 0 0,-1 1 0,-1 0 0,-1 1 0,-1 0 0,7 29 0,-6-12 0,-2 2 0,-1-1 0,2 80 0,-16 129 0,5-242 0,0-1 0,-1 0 0,1 0 0,-2 0 0,1 0 0,-1 0 0,-1 0 0,1-1 0,-1 1 0,0-1 0,-1 0 0,0 0 0,-7 7 0,0-1 0,-1-1 0,0 0 0,0-2 0,-1 1 0,-20 10 0,31-19 0,0 0 0,-1 0 0,1 0 0,-1 0 0,1-1 0,-1 0 0,0 0 0,1 0 0,-1 0 0,0 0 0,0-1 0,0 1 0,1-1 0,-1 0 0,0 0 0,0-1 0,0 1 0,0-1 0,1 0 0,-1 0 0,0 0 0,1 0 0,-1-1 0,1 1 0,-1-1 0,1 0 0,0 0 0,-1 0 0,1 0 0,0-1 0,1 0 0,-1 1 0,0-1 0,1 0 0,-1 0 0,1 0 0,0-1 0,-2-4 0,-5-7 0,2-1 0,0 1 0,1-1 0,0-1 0,2 1 0,0-1 0,-3-23 0,5 26 0,0 0 0,1 0 0,1-1 0,0 1 0,5-28 0,-5 40 0,1-1 0,0 1 0,-1-1 0,1 1 0,0 0 0,0-1 0,0 1 0,1 0 0,-1 0 0,1 0 0,-1 0 0,1 0 0,-1 0 0,1 0 0,0 0 0,0 1 0,0-1 0,0 1 0,0 0 0,0-1 0,1 1 0,-1 0 0,0 0 0,1 0 0,-1 0 0,0 1 0,1-1 0,-1 1 0,1 0 0,-1-1 0,1 1 0,-1 0 0,1 0 0,-1 1 0,1-1 0,-1 0 0,1 1 0,-1 0 0,1-1 0,-1 1 0,4 2 0,6 2 0,-1 1 0,1 0 0,-1 1 0,0 1 0,0-1 0,-1 2 0,0-1 0,16 20 0,6 4 0,25 17 0,-34-31 0,0 2 0,-1 0 0,-1 2 0,-2 0 0,33 47 0,9 15-275,-47-66-815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17:22.98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4 275 24575,'-2'-54'0,"1"-43"0,1 88 0,1 0 0,0 0 0,1 0 0,0 0 0,0 1 0,1-1 0,7-15 0,-8 21 0,1 0 0,0 0 0,0 0 0,-1 0 0,2 1 0,-1-1 0,0 1 0,0 0 0,1 0 0,0 0 0,-1 0 0,1 1 0,0-1 0,0 1 0,-1 0 0,1 0 0,0 0 0,0 1 0,0 0 0,0-1 0,5 2 0,13-2 0,0 2 0,32 5 0,-47-5 0,58 12 0,0 3 0,79 29 0,-36-10 0,-104-33 0,0-1 0,-1 1 0,1 0 0,-1 1 0,0-1 0,0 1 0,0-1 0,0 1 0,0 0 0,0 0 0,-1 0 0,1 1 0,-1-1 0,0 1 0,0-1 0,0 1 0,-1 0 0,1-1 0,-1 1 0,0 0 0,0 0 0,0 0 0,0 6 0,2 14 0,-1 0 0,-1 43 0,-2-43 0,-1 980 0,2-963 0,-4-27 67,-5-21-1499,0-12-5394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17:24.15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0 24575,'4'0'0,"8"0"0,7 0 0,7 0 0,3 0 0,4 0 0,8 0 0,5 0 0,1 0 0,-2 0 0,-6 0 0,-6 0 0,-4 0 0,-7 0-8191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17:32.12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49 177 24575,'-1'7'0,"0"1"0,-1-1 0,1 0 0,-1 0 0,-1 0 0,-4 9 0,-7 24 0,6 19 0,3 0 0,3 83 0,3-113 0,-2-158 0,-2 61 0,4 0 0,2 0 0,16-82 0,-19 145 0,1 1 0,0 0 0,1 0 0,-1 0 0,1 0 0,-1 1 0,1-1 0,1 0 0,-1 1 0,0-1 0,1 1 0,-1 0 0,1 0 0,0 0 0,0 0 0,1 0 0,-1 1 0,0-1 0,1 1 0,0 0 0,-1 0 0,1 1 0,0-1 0,0 1 0,0-1 0,0 1 0,0 0 0,0 1 0,0-1 0,9 1 0,-6 0 0,1 0 0,0 1 0,-1 0 0,1 1 0,-1-1 0,1 2 0,-1-1 0,0 1 0,0 0 0,0 0 0,0 1 0,0 0 0,-1 0 0,0 1 0,0-1 0,6 7 0,1 4 0,-1 0 0,0 1 0,-1 0 0,-1 1 0,0 0 0,-2 1 0,0 0 0,-1 0 0,0 1 0,7 36 0,-4 9 0,6 123 0,-15-169 0,2-61 0,2 1 0,18-69 0,-15 77 0,-4 9 0,2 0 0,1 0 0,1 1 0,0 0 0,2 1 0,1 0 0,1 0 0,1 2 0,21-28 0,-30 44 0,1 1 0,0 0 0,0 1 0,0 0 0,1-1 0,-1 2 0,1-1 0,0 1 0,0-1 0,0 2 0,0-1 0,0 1 0,0-1 0,0 2 0,0-1 0,1 1 0,10 1 0,-7-1 0,-1 1 0,0 0 0,1 0 0,-1 1 0,0 1 0,0 0 0,-1 0 0,1 0 0,0 1 0,-1 0 0,12 9 0,6 7 24,-1 2 0,0 1 0,-2 1 0,30 39 0,-44-52-138,-1 1 0,0 1-1,-1 0 1,-1 0 0,0 0 0,0 0-1,-2 1 1,1 0 0,-2 0 0,0 1-1,-1-1 1,1 26 0,-3-21-6712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17:33.42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268 1 24575,'-24'0'0,"10"-1"0,-1 1 0,1 1 0,-1 0 0,1 0 0,-24 7 0,33-6 0,0 0 0,1 0 0,-1 1 0,1-1 0,0 1 0,-1 0 0,1 0 0,1 0 0,-1 1 0,0 0 0,1-1 0,0 1 0,0 0 0,0 1 0,0-1 0,1 0 0,-1 1 0,1-1 0,1 1 0,-3 7 0,-43 171 0,43-168 0,2-3 0,-1-1 0,2 1 0,-1-1 0,2 1 0,0 0 0,0 0 0,1 0 0,4 20 0,-4-29 0,0 0 0,0 0 0,0 0 0,0 0 0,1 0 0,-1 0 0,1 0 0,0 0 0,0-1 0,0 1 0,0-1 0,0 0 0,1 1 0,-1-1 0,1 0 0,-1 0 0,1-1 0,0 1 0,0 0 0,0-1 0,0 0 0,0 0 0,0 1 0,0-2 0,0 1 0,0 0 0,1-1 0,-1 0 0,0 1 0,0-1 0,1 0 0,-1-1 0,0 1 0,0-1 0,6-1 0,-2 0 0,0 0 0,-1-1 0,1 0 0,-1 0 0,0 0 0,0-1 0,-1 0 0,1 0 0,-1-1 0,1 0 0,-1 1 0,-1-2 0,1 1 0,3-6 0,6-8 0,-1-1 0,20-39 0,-25 45-79,2-6 121,-1 1 0,0-1 0,-2-1-1,10-41 1,-16 57-90,0 1 0,-1-1-1,1 1 1,-1 0 0,0-1 0,-1 1 0,1-1-1,-1 1 1,1-1 0,-2 1 0,1 0-1,0 0 1,-1-1 0,0 1 0,1 0-1,-2 0 1,1 1 0,0-1 0,-1 0 0,0 1-1,0-1 1,0 1 0,0 0 0,0 0-1,-1 0 1,1 1 0,-1-1 0,0 1-1,0 0 1,-6-3 0,-9-3-6778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17:35.22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253 625 24575,'-21'0'0,"-1"0"0,1 1 0,0 1 0,0 1 0,-32 9 0,48-11 0,0 1 0,0 1 0,0-1 0,0 1 0,0 0 0,1 0 0,-1 0 0,1 0 0,0 1 0,0 0 0,0 0 0,1 0 0,-1 0 0,1 1 0,0-1 0,0 1 0,0 0 0,1 0 0,0 0 0,0 0 0,0 0 0,1 0 0,-1 1 0,1-1 0,0 0 0,0 11 0,-2 16 0,1 0 0,1 0 0,2-1 0,1 1 0,12 59 0,-13-87 0,-1-1 0,2 0 0,-1 1 0,0-1 0,1 0 0,-1 0 0,1 0 0,0 0 0,0 0 0,0 0 0,1-1 0,-1 1 0,0-1 0,1 1 0,0-1 0,0 0 0,-1 0 0,1 0 0,1 0 0,4 2 0,-4-3 0,1 0 0,0-1 0,-1 1 0,1-1 0,0 0 0,0 0 0,-1 0 0,1-1 0,0 1 0,0-1 0,-1 0 0,1-1 0,5-2 0,7-3 0,0-1 0,-1-1 0,-1-1 0,0 0 0,0-1 0,22-21 0,-26 19 0,-1 0 0,-1 0 0,0-1 0,0-1 0,-2 1 0,0-1 0,0-1 0,-2 1 0,5-17 0,-5 7 0,0 1 0,-2-1 0,-1 0 0,-1 1 0,-1-1 0,-4-39 0,-36-153 0,9 70 0,-6-72-1365,34 196-5461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17:36.4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 1 24575,'-4'0'0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17:36.83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 4 24575,'-3'0'0,"-10"-3"0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17:37.1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473 304 24575,'-4'0'0,"-1"-3"0,-4-3 0,-3 2 0,-8-4 0,-1-4 0,-3 1 0,-3-7 0,-3-2 0,-1-3 0,5 3-8191</inkml:trace>
  <inkml:trace contextRef="#ctx0" brushRef="#br0" timeOffset="1">49 15 24575,'-3'0'0,"-6"-4"0,-9-1 0,0 0-8191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17:37.52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648 633 24575,'-4'0'0,"-5"-7"0</inkml:trace>
  <inkml:trace contextRef="#ctx0" brushRef="#br0" timeOffset="1">292 344 24575,'-4'-8'0,"-5"-6"0</inkml:trace>
  <inkml:trace contextRef="#ctx0" brushRef="#br0" timeOffset="2">181 188 24575,'-4'0'0,"-1"-4"0,-8-8 0,-8-11 0,-17-16 0,-13-16 0,3 1-8191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7:25:13.87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 0 24575,'-4'0'0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17:37.87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83 117 24575,'0'-3'0,"-4"-3"0,-5-6 0,-5-6 0,-3-7 0,-4-3 0,3 3-8191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17:38.2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431 469 24575,'-8'-3'0,"-2"-6"0</inkml:trace>
  <inkml:trace contextRef="#ctx0" brushRef="#br0" timeOffset="1">297 314 24575,'-4'0'0,"-1"-4"0,-4-1 0,0-4 0,-2-3 0,-4-8 0,-6-8 0,-15-15 0,-20-14 0,-12-14 0,6 6-8191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17:38.55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734 1455 24575,'-4'0'0,"-5"-4"0,-4-5 0,-1-8 0,-5-9 0,-7-12 0,1 1-8191</inkml:trace>
  <inkml:trace contextRef="#ctx0" brushRef="#br0" timeOffset="1">288 809 24575,'0'-4'0,"-4"-8"0,-4-11 0,-6-12 0,0 0-8191</inkml:trace>
  <inkml:trace contextRef="#ctx0" brushRef="#br0" timeOffset="2">65 230 24575,'0'-4'0,"0"-5"0,0-5 0,-4-7 0,-1-8 0,-7-11 0,-9-16 0,-2 0-8191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17:38.94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175 865 24575,'0'-4'0,"0"-4"0,0-6 0,-4-7 0,-1-12 0,-4-8 0,0-8 0,2 5-8191</inkml:trace>
  <inkml:trace contextRef="#ctx0" brushRef="#br0" timeOffset="1">41 197 24575,'0'-4'0,"0"-8"0,-4-3 0,-1-3 0,0-5 0,2-3 0,-4 0 0,0-1 0,1 2 0,2 4-8191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17:39.2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44 24575,'0'-3'0,"0"-6"0,0-5 0,0-4 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17:39.66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13 24575,'0'-4'0,"0"-5"0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17:41.89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415 355 24575,'-2'-20'0,"0"0"0,-1 0 0,-1 0 0,-7-20 0,4 18 0,2-1 0,-5-35 0,9 28 0,2 21 0,-1-1 0,-1 1 0,0-1 0,0 1 0,0-1 0,-2 1 0,1 0 0,-8-18 0,6 59 0,5 107 0,-2 68 0,0-204 0,0 0 0,1 0 0,-1 1 0,0-1 0,-1 0 0,1 0 0,0 0 0,-1-1 0,0 1 0,1 0 0,-1-1 0,0 1 0,-1-1 0,1 1 0,0-1 0,-1 0 0,1 0 0,-1 0 0,1 0 0,-1-1 0,-4 3 0,-8 3 0,0-1 0,-1 0 0,-18 4 0,-14 6 0,-128 69-1365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14:04.41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1 271 24575,'2'35'0,"2"0"0,2-1 0,12 43 0,-8-39 0,19 79 0,-5-22 0,17 129 0,-57-369 0,0 21 0,2-135 0,14 224 0,-1 16 0,2 1 0,0-1 0,6-33 0,-5 45 0,0 0 0,0 0 0,1 1 0,0 0 0,0 0 0,1-1 0,0 2 0,0-1 0,0 0 0,0 1 0,1 0 0,0 0 0,11-8 0,-7 6 0,1 1 0,0 0 0,0 1 0,1 0 0,-1 0 0,1 1 0,0 1 0,0 0 0,1 0 0,17-1 0,-23 3 0,0 1 0,0-1 0,0 1 0,0 1 0,0-1 0,0 1 0,0 0 0,0 0 0,-1 1 0,1 0 0,0 0 0,-1 0 0,1 1 0,-1-1 0,0 1 0,0 1 0,0-1 0,0 1 0,0 0 0,-1 0 0,7 7 0,11 24 0,-1 1 0,-2 1 0,-2 1 0,12 39 0,-19-53 0,-5-8 0,-1 0 0,0 0 0,-2 1 0,3 31 0,-4-27 0,1 0 0,6 23 0,-8-42 0,0-1 0,1 0 0,-1 1 0,0-1 0,0 0 0,1 1 0,-1-1 0,1 0 0,-1 0 0,1 1 0,-1-1 0,1 0 0,0 0 0,0 0 0,0 0 0,-1 0 0,1 0 0,0 0 0,0 0 0,2 1 0,-3-3 0,1 1 0,0-1 0,0 1 0,-1-1 0,1 1 0,0-1 0,-1 0 0,1 1 0,-1-1 0,1 0 0,-1 0 0,1 1 0,-1-1 0,1 0 0,-1 0 0,0 0 0,0 0 0,1 0 0,-1 0 0,0-1 0,10-61 0,-9 57 0,2-74 0,17-102 0,-16 160 0,1-1 0,1 1 0,1 1 0,1-1 0,0 1 0,2 0 0,0 1 0,2 0 0,19-26 0,-28 42 0,0 0 0,1 0 0,0 1 0,0-1 0,0 1 0,0 0 0,0 0 0,1 0 0,0 1 0,-1-1 0,1 1 0,0 0 0,0 1 0,0-1 0,0 1 0,0 0 0,6-1 0,-2 2 0,-1 0 0,0 1 0,1 0 0,-1 0 0,0 1 0,1 0 0,-1 0 0,0 1 0,14 7 0,-2 1 0,0 1 0,0 0 0,-1 2 0,-1 1 0,-1 0 0,30 33 0,-20-17 0,-2 1 0,33 54 0,-48-67 0,0-1 0,-2 2 0,-1-1 0,0 1 0,-1 0 0,6 40 0,-6 4-682,-3 94-1,-3-136-6143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14:09.5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536 4 24575,'-89'-2'0,"39"0"0,1 2 0,-64 8 0,102-5 0,-1 0 0,1 1 0,0 0 0,0 1 0,0 0 0,1 0 0,0 1 0,0 1 0,0 0 0,1 0 0,0 1 0,0 0 0,1 0 0,0 1 0,-11 17 0,10-14 0,2 0 0,-1 0 0,2 0 0,0 1 0,0 0 0,1 0 0,1 1 0,0-1 0,1 1 0,0 0 0,1 0 0,-1 27 0,5-32 0,-1 0 0,1-1 0,0 0 0,1 1 0,0-1 0,0 0 0,0 0 0,1-1 0,1 1 0,9 12 0,7 8 0,34 32 0,-35-39 0,-16-17 0,0 0 0,1-1 0,0 0 0,0 1 0,0-2 0,0 1 0,0 0 0,1-1 0,-1 0 0,0-1 0,1 1 0,0-1 0,-1 0 0,10 0 0,11 1 0,-1-2 0,27-3 0,-5 0 0,42 4 0,-52 1 0,1-1 0,-1-3 0,42-6 0,-69 5 0,-1 1 0,1-2 0,0 1 0,-1-1 0,0-1 0,0 0 0,0 0 0,-1-1 0,1 0 0,-1 0 0,-1-1 0,1 0 0,-1 0 0,-1-1 0,1 0 0,-1 0 0,0-1 0,-1 1 0,0-1 0,6-16 0,-4 8 0,-2 0 0,0 0 0,0 0 0,-2 0 0,0-1 0,-1 0 0,-1 1 0,0-1 0,-2 0 0,0 0 0,-4-21 0,3 33 5,1 0-1,-2 0 1,1 1 0,-1-1-1,0 1 1,0 0-1,0-1 1,0 1-1,-1 1 1,0-1 0,0 0-1,-1 1 1,1 0-1,-1 0 1,0 0-1,0 1 1,0 0 0,-1 0-1,-8-4 1,-13-5-270,1 2 0,-56-12 1,57 15-399,6 3-6163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14:11.45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383 849 24575,'0'-2'0,"-1"-1"0,0 1 0,1 0 0,-1 0 0,0-1 0,0 1 0,0 0 0,-1 0 0,1 0 0,0 0 0,-1 0 0,1 1 0,-1-1 0,0 0 0,1 1 0,-1-1 0,0 1 0,0-1 0,0 1 0,0 0 0,0 0 0,0 0 0,-3-1 0,-63-22 0,49 19 0,12 2 0,0 1 0,0 0 0,0 1 0,0 0 0,0 0 0,0 0 0,-1 1 0,1 0 0,0 0 0,0 1 0,-1 0 0,1 0 0,0 1 0,0 0 0,0 0 0,1 1 0,-1-1 0,0 1 0,1 1 0,0 0 0,0-1 0,0 2 0,0-1 0,0 1 0,1 0 0,0 0 0,0 0 0,1 1 0,-1 0 0,1 0 0,0 0 0,1 0 0,-6 11 0,0 4 0,1 0 0,1 1 0,1-1 0,1 1 0,-3 26 0,7-41 0,1 0 0,0 0 0,0 0 0,0 0 0,1 0 0,1-1 0,-1 1 0,1 0 0,0 0 0,0-1 0,1 1 0,0-1 0,0 0 0,0 0 0,1 0 0,0 0 0,0 0 0,1-1 0,0 0 0,9 9 0,-4-7 0,1 0 0,-1 0 0,1-1 0,0-1 0,0 1 0,1-2 0,-1 0 0,1 0 0,22 3 0,-10-4 0,-1 0 0,1-2 0,-1-1 0,31-3 0,-50 3 0,1-1 0,0 0 0,0 0 0,-1 0 0,1-1 0,-1 0 0,1 0 0,-1 0 0,0 0 0,1-1 0,-1 0 0,0 1 0,-1-2 0,1 1 0,4-5 0,-2 1 0,-1 0 0,0 0 0,-1-1 0,1 0 0,-2 0 0,1 0 0,-1 0 0,2-9 0,2-10 0,-2 0 0,-1 0 0,-2-1 0,0-39 0,-1 47 0,0 0 0,8-28 0,2-33 0,-14 8 0,-4 1 0,-2 0 0,-30-113 0,7 34 0,20 94-682,-29-82-1,35 120-6143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7:25:14.21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 0 24575,'-4'0'0,"-5"4"0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14:46.16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630 110 24575,'-1'-3'0,"1"0"0,-1 0 0,0 0 0,0 0 0,0 0 0,0 0 0,-1 0 0,1 0 0,-1 1 0,0-1 0,1 0 0,-1 1 0,0 0 0,-1-1 0,1 1 0,0 0 0,-1 0 0,1 0 0,-1 0 0,0 0 0,1 1 0,-5-2 0,-10-6 0,0 1 0,-29-8 0,28 10 0,7 2 0,-1 1 0,0 1 0,0 0 0,0 1 0,0 0 0,0 1 0,0 0 0,0 1 0,0 1 0,0-1 0,1 2 0,-1 0 0,0 0 0,1 1 0,0 0 0,-18 10 0,4 0 0,1 1 0,0 1 0,0 1 0,2 1 0,-39 39 0,51-45 0,1 0 0,1 0 0,0 0 0,0 1 0,1 1 0,1-1 0,0 1 0,1 0 0,0 0 0,2 1 0,-1-1 0,-1 25 0,1 10 0,3-1 0,6 75 0,-4-116 0,0 0 0,0 0 0,1 0 0,0 0 0,0-1 0,0 1 0,1-1 0,0 1 0,0-1 0,1 0 0,0 0 0,0-1 0,0 1 0,1-1 0,-1 0 0,1 0 0,1 0 0,-1-1 0,1 1 0,-1-1 0,12 5 0,-4-3 0,0 0 0,1-1 0,-1 0 0,1-1 0,0-1 0,1 0 0,-1-1 0,0 0 0,23-1 0,5-2 0,-1 2 0,57 9 0,-83-8 0,0 2 0,-1 0 0,1 0 0,-1 1 0,0 1 0,0 0 0,-1 1 0,0 1 0,0 0 0,12 10 0,3 5 0,-1 1 0,41 47 0,-61-62 0,0 0 0,-1 0 0,0 1 0,0 0 0,-1 0 0,-1 0 0,1 1 0,-2-1 0,1 1 0,-2 0 0,1 0 0,-1 1 0,0 11 0,-1 13 0,1 2 0,-2-1 0,-1 0 0,-7 38 0,7-68 0,0-1 0,-1 0 0,1 0 0,-2 0 0,1 0 0,-1 0 0,1 0 0,-2-1 0,1 1 0,-1-1 0,1 0 0,-2 0 0,1 0 0,0-1 0,-1 1 0,0-1 0,0 0 0,0-1 0,-7 5 0,1-3 0,0-1 0,-1 0 0,0 0 0,1-1 0,-1-1 0,0 0 0,0-1 0,0 0 0,-14-1 0,-39 1 0,-165-5 0,227 4 0,-1-1 0,0 1 0,1-1 0,-1 0 0,0 0 0,1 0 0,-1-1 0,1 1 0,0-1 0,-1 0 0,1 0 0,0 0 0,0 0 0,0 0 0,1-1 0,-5-4 0,3 2 0,0-1 0,0 1 0,1-1 0,0 0 0,0 0 0,1 0 0,0 0 0,-3-13 0,1-7 0,1-1 0,1 0 0,2-46 0,1 52 0,-1 5 0,0 0 0,2 1 0,0-1 0,5-20 0,-5 30 0,1-1 0,0 1 0,0-1 0,0 1 0,1 0 0,0 0 0,0 1 0,0-1 0,1 1 0,0 0 0,0 0 0,6-5 0,55-50 0,-42 37 0,0 0 0,31-20 0,11 8 0,-52 29 0,-1-1 0,1 0 0,-1-1 0,-1-1 0,17-13 0,-7 1 0,0-1 0,-2-1 0,-1-1 0,0 0 0,-2-2 0,-1 0 0,-1 0 0,-2-1 0,14-38 0,-18 41 0,-1-1 0,-2 0 0,0-1 0,-1 1 0,-2-1 0,-1 0 0,-2-50 0,-1 70 1,0-1 1,-1 1-1,0 0 0,0 0 0,-1 0 0,0 0 0,0 0 1,0 0-1,0 1 0,-1-1 0,0 1 0,0 0 0,-1 0 0,-8-7 1,-9-6-19,-1 1 1,-30-18 0,-14-10-1318,50 30-5492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14:48.79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560 115 24575,'-1'-3'0,"0"0"0,0 0 0,0 0 0,-1 0 0,1 0 0,-1 0 0,0 0 0,0 1 0,0-1 0,0 0 0,0 1 0,-4-3 0,-30-27 0,27 26 0,-1 1 0,1 0 0,-1 0 0,0 1 0,0 1 0,0-1 0,-1 2 0,1-1 0,-19-1 0,-8 2 0,-55 3 0,33 1 0,51-2 0,1 0 0,-1 1 0,0 1 0,1-1 0,-1 1 0,1 0 0,-1 1 0,1 0 0,0 0 0,0 0 0,0 1 0,1 0 0,-1 0 0,1 1 0,0 0 0,0 0 0,1 0 0,-1 1 0,-4 6 0,4-3 0,0 0 0,0 0 0,1 1 0,0 0 0,1 0 0,0 0 0,0 0 0,1 1 0,1-1 0,0 1 0,0 0 0,1 0 0,0 11 0,1-15 0,0 1 0,1-1 0,-1 1 0,2-1 0,-1 1 0,1-1 0,0 1 0,1-1 0,-1 0 0,2 0 0,-1 0 0,1-1 0,0 1 0,0-1 0,0 0 0,1 0 0,0 0 0,1-1 0,-1 1 0,1-1 0,0-1 0,0 1 0,0-1 0,1 0 0,11 5 0,-1-2 0,0 0 0,1-1 0,0-1 0,0-1 0,0-1 0,0 0 0,21 0 0,15-2 0,61-7 0,-110 5 0,1 1 0,-1-1 0,0-1 0,0 1 0,0-1 0,0 0 0,0 0 0,0 0 0,-1-1 0,1 1 0,-1-1 0,1-1 0,-1 1 0,0 0 0,0-1 0,-1 0 0,1 0 0,-1 0 0,0 0 0,0-1 0,0 1 0,-1-1 0,1 0 0,1-5 0,4-12 0,-1-1 0,-1 1 0,0-1 0,1-27 0,-2 16 0,-7 60 0,0 1 0,4 44 0,0-10 0,-2 1045-1365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14:51.74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3 24575,'48'-1'0,"-20"0"0,1 1 0,-1 1 0,38 6 0,-59-5 0,1 0 0,0 0 0,-1 0 0,1 1 0,-1 0 0,0 1 0,0 0 0,0 0 0,0 0 0,-1 1 0,0 0 0,0 0 0,0 0 0,0 1 0,-1 0 0,8 10 0,-10-9 0,0 0 0,0 0 0,-1 0 0,0 0 0,0 0 0,0 1 0,-1-1 0,0 0 0,-1 1 0,1 7 0,-2 2 0,1 0 0,-2-1 0,-5 25 0,6-37 0,0 1 0,-1-1 0,0 1 0,0-1 0,-1 0 0,1 1 0,-1-1 0,0 0 0,0-1 0,0 1 0,0 0 0,-1-1 0,0 0 0,1 0 0,-1 0 0,0 0 0,-1-1 0,1 1 0,0-1 0,-1 0 0,-6 2 0,-10 6 0,99 24 0,-59-24 0,-1 0 0,0 1 0,0 1 0,-1 1 0,17 17 0,-28-25 0,-1 1 0,0 1 0,0-1 0,0 1 0,0 0 0,-1 0 0,-1 0 0,1 0 0,-1 1 0,0 0 0,-1-1 0,1 1 0,-2 0 0,1 0 0,-1 0 0,0 10 0,0-8 0,-1 1 0,-1-1 0,0 1 0,0-1 0,-1 1 0,0-1 0,-7 19 0,6-25 0,1 1 0,-1-1 0,0 1 0,0-1 0,0 0 0,-1 0 0,1 0 0,-1-1 0,0 1 0,0-1 0,-1 0 0,1 0 0,0-1 0,-1 1 0,0-1 0,0 0 0,-9 3 0,-17 4-195,0-1 0,0-1 0,-1-2 0,0-1 0,0-2 0,-33-1 0,41-2-6631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14:53.65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49 24575,'1'-1'0,"-1"0"0,0 0 0,1 0 0,-1 0 0,1 0 0,-1 1 0,1-1 0,-1 0 0,1 0 0,0 1 0,-1-1 0,1 0 0,0 1 0,-1-1 0,1 1 0,0-1 0,0 1 0,0-1 0,-1 1 0,1-1 0,0 1 0,0 0 0,0-1 0,0 1 0,1 0 0,31-8 0,-20 6 0,18-5 0,0 1 0,0 2 0,1 1 0,-1 1 0,56 4 0,-32 4 0,0 2 0,75 21 0,-124-28 0,0 1 0,0 0 0,0 0 0,0 0 0,0 1 0,0 0 0,-1 0 0,1 1 0,-1-1 0,0 1 0,0 0 0,0 1 0,-1-1 0,7 9 0,-8-8 0,0 1 0,0 0 0,-1 0 0,0 0 0,0 0 0,0 1 0,-1-1 0,0 0 0,0 1 0,-1-1 0,0 1 0,0-1 0,0 1 0,-2 8 0,1-8 0,0 0 0,-1 0 0,0-1 0,0 1 0,-1 0 0,0-1 0,0 0 0,0 0 0,-1 0 0,0 0 0,0 0 0,0-1 0,-1 1 0,0-1 0,0 0 0,0-1 0,0 1 0,-7 3 0,-11 6 0,-1-1 0,1-1 0,-37 13 0,5-3 0,54-21 0,0-1 0,0 0 0,0 1 0,0-1 0,0 1 0,0-1 0,0 1 0,0-1 0,1 1 0,-1 0 0,0-1 0,0 1 0,0 0 0,1 0 0,-1 0 0,0 0 0,1 0 0,-1 0 0,1 0 0,-2 1 0,3-1 0,-1-1 0,0 1 0,0 0 0,1-1 0,-1 1 0,0 0 0,1-1 0,-1 1 0,0 0 0,1-1 0,-1 1 0,1-1 0,-1 1 0,1-1 0,-1 1 0,1-1 0,0 0 0,-1 1 0,1-1 0,-1 0 0,1 1 0,0-1 0,0 1 0,58 15 0,-43-12 0,-11-3 0,68 17 0,-2 4 0,0 2 0,68 35 0,-121-48 0,0 1 0,0 0 0,-1 2 0,-1 0 0,-1 1 0,0 0 0,0 1 0,-2 1 0,0 0 0,-1 1 0,-1 0 0,0 1 0,-2 0 0,9 24 0,-15-33 0,0 1 0,-1-1 0,-1 1 0,1 0 0,-2-1 0,1 1 0,-2 0 0,1 0 0,-2-1 0,1 1 0,-1-1 0,-1 1 0,0-1 0,0 0 0,-1 0 0,-1 0 0,1 0 0,-8 10 0,3-7 0,0-1 0,-1-1 0,0 1 0,-1-2 0,0 0 0,-1 0 0,0-1 0,0 0 0,-1-1 0,0 0 0,0-1 0,-18 6 0,-41 12 0,-112 22 0,53-15 0,108-27-341,-1 0 0,0-2-1,-30 1 1,25-3-6485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14:58.44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0 24575,'37'462'0,"-9"-187"0,-26-115 0,-4-122 0,2 0 0,1 1 0,2-1 0,2 0 0,17 66 0,41 103-1365,-54-173-5461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15:00.20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1 271 24575,'0'-3'0,"1"0"0,0 1 0,-1-1 0,1 1 0,0 0 0,0-1 0,1 1 0,-1 0 0,0-1 0,1 1 0,-1 0 0,1 0 0,0 0 0,0 0 0,2-1 0,34-28 0,-32 26 0,29-19 0,0 2 0,1 1 0,1 2 0,1 1 0,1 2 0,60-16 0,-46 19 0,1 2 0,0 2 0,0 3 0,80 1 0,-114 5 0,1 1 0,-1 0 0,0 2 0,25 6 0,-38-7 0,0 1 0,-1-1 0,1 1 0,-1 0 0,0 0 0,0 1 0,0 0 0,0 0 0,-1 0 0,1 1 0,-1 0 0,0 0 0,-1 0 0,1 1 0,5 9 0,5 13 0,-2 0 0,-1 1 0,-1 1 0,-2-1 0,0 2 0,-3-1 0,6 60 0,-6 5 0,-8 121 0,-1-191 0,0 0 0,-2 0 0,-1 0 0,0-1 0,-2 0 0,-1 0 0,-1 0 0,-1-2 0,-1 1 0,-1-1 0,0-1 0,-2 0 0,-1-1 0,0-1 0,-24 21 0,-225 198 0,264-238 0,1 0 0,-1 0 0,1 0 0,0 1 0,-1-1 0,1 0 0,0 1 0,-1-1 0,1 0 0,0 1 0,0-1 0,-1 0 0,1 1 0,0-1 0,0 0 0,-1 1 0,1-1 0,0 1 0,0-1 0,0 1 0,0-1 0,0 0 0,0 1 0,0-1 0,0 1 0,0-1 0,0 1 0,0-1 0,0 1 0,0-1 0,0 0 0,0 1 0,0-1 0,0 1 0,1-1 0,-1 1 0,0-1 0,0 0 0,0 1 0,1 0 0,21 7 0,34-5 0,199-16 0,33 0 0,272 14-1365,-533-1-5461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15:01.71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3 424 24575,'-3'-125'0,"6"-131"0,-2 254 0,-1-1 0,1 1 0,0 0 0,0 0 0,0 0 0,0 0 0,0 0 0,0 0 0,0 0 0,1 0 0,-1 0 0,0 1 0,1-1 0,0 1 0,-1-1 0,1 1 0,0-1 0,0 1 0,0 0 0,0 0 0,0 0 0,0 0 0,0 0 0,0 0 0,1 1 0,-1-1 0,0 1 0,0 0 0,1-1 0,-1 1 0,0 0 0,0 0 0,5 1 0,10 0 0,0 0 0,1 1 0,20 5 0,-30-5 0,337 85 0,-303-80 0,-23-5 0,0 2 0,0 0 0,-1 1 0,28 11 0,-44-15 0,0 1 0,1 0 0,-1 0 0,0 0 0,0 0 0,0 0 0,0 0 0,-1 1 0,1-1 0,-1 1 0,1-1 0,-1 1 0,0-1 0,0 1 0,1 3 0,11 50 0,-9-33 0,9 56 0,-4 1 0,-3 1 0,-8 137 0,-1-69 0,3 587-1365,0-711-5461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15:03.36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0 24575,'625'0'-1365,"-606"0"-5461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15:12.45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848 139 24575,'-6'-2'0,"1"0"0,-1 0 0,1 0 0,-1-1 0,1 0 0,0 0 0,0 0 0,0-1 0,1 1 0,-7-8 0,-12-6 0,3 5 0,0 1 0,-1 2 0,-1 0 0,0 0 0,0 2 0,-1 1 0,-40-6 0,19 8 0,-1 1 0,1 2 0,-49 5 0,86-3 0,0 1 0,0 0 0,1 0 0,-1 0 0,1 1 0,0-1 0,0 2 0,0-1 0,0 1 0,0 0 0,1 0 0,-10 9 0,-6 8 0,-31 40 0,31-34 0,6-9 0,1 1 0,1 0 0,1 1 0,0 1 0,2-1 0,1 2 0,0 0 0,-10 41 0,11-32 0,2-1 0,1 1 0,2 0 0,0 47 0,3-70 0,0 0 0,1 1 0,-1-1 0,2 0 0,-1 0 0,1 0 0,1 0 0,-1 0 0,1 0 0,0-1 0,1 1 0,0-1 0,0 0 0,1 0 0,0-1 0,0 1 0,0-1 0,1 0 0,10 9 0,6 4 0,0-1 0,1 0 0,1-2 0,0-1 0,1-1 0,1-1 0,0-1 0,1-1 0,0-1 0,0-2 0,1 0 0,0-2 0,1-2 0,37 3 0,80 4 0,-98-6 0,90 0 0,-122-6 0,-1-1 0,0 0 0,0-1 0,0-1 0,0 0 0,0-1 0,-1 0 0,1-1 0,-2-1 0,15-9 0,37-32-1365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15:13.29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24575,'7'0'0,"7"0"0,8 0 0,9 0 0,6 0 0,8 3 0,7 2 0,4 0 0,-5-1 0,-11-1-8191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7:25:15.77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1 359 24575,'5'-1'0,"1"-1"0,0 0 0,-1-1 0,1 1 0,-1-1 0,0 0 0,0-1 0,0 1 0,0-1 0,6-7 0,13-7 0,132-97 0,-84 60 0,-62 47 0,7-3 0,-1-1 0,0-1 0,0-1 0,-2 0 0,1-1 0,20-30 0,-72 70 0,19-14 0,-78 47 0,64-40 0,1 1 0,0 1 0,1 2 0,-41 40 0,30-30 0,34-28 0,1 1 0,-1 0 0,1 0 0,1 0 0,-1 0 0,0 1 0,-4 6 0,9-9 0,0-1 0,0 0 0,1 0 0,-1 0 0,0 1 0,1-1 0,-1 0 0,1 1 0,0-1 0,0 0 0,0 1 0,0-1 0,0 0 0,0 1 0,1-1 0,-1 0 0,1 1 0,-1-1 0,1 0 0,0 0 0,0 0 0,0 1 0,0-1 0,1 0 0,-1 0 0,0-1 0,1 1 0,2 2 0,16 18 0,2-1 0,1-2 0,0 0 0,1-1 0,1-1 0,27 13 0,21 15 0,242 138-945,-296-173 525,1 1-6406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15:14.25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24575,'4'0'0,"5"0"0,4 0 0,5 0 0,2 0 0,6 0 0,2 0 0,0 0 0,-1 0 0,-1 0 0,-2 0 0,0 0 0,3 0 0,0 0 0,0 0 0,-5 0-8191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15:15.48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24575,'0'946'-1365,"0"-923"-5461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15:17.74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71 24575,'0'-3'0,"0"1"0,1-1 0,-1 0 0,1 0 0,-1 0 0,1 1 0,0-1 0,0 0 0,0 1 0,1-1 0,-1 1 0,1-1 0,-1 1 0,1 0 0,0-1 0,0 1 0,0 0 0,0 0 0,0 0 0,0 1 0,0-1 0,1 0 0,-1 1 0,1 0 0,-1-1 0,1 1 0,0 0 0,-1 0 0,1 1 0,0-1 0,0 0 0,2 1 0,14-3 0,-1 1 0,1 1 0,35 2 0,-28 0 0,14 0 0,71 11 0,-98-10 0,1 1 0,-1 0 0,0 1 0,0 0 0,-1 1 0,1 1 0,-1 0 0,0 1 0,13 9 0,-20-11 0,-1 0 0,1 0 0,-1 0 0,0 1 0,-1-1 0,1 1 0,-1 0 0,0 0 0,-1 0 0,1 0 0,-1 1 0,0-1 0,-1 0 0,0 1 0,1 8 0,1 15 0,-2 0 0,-3 34 0,0-22 0,2-36 0,0-1 0,-1 0 0,0 0 0,0 0 0,0 1 0,-1-1 0,1 0 0,-1 0 0,-1-1 0,1 1 0,-1 0 0,1-1 0,-1 1 0,-6 5 0,3-3 0,-1 0 0,-1-1 0,1 0 0,-1 0 0,0-1 0,0 0 0,-14 6 0,-2-2 0,0 0 0,-1-1 0,0-2 0,-1-1 0,-27 3 0,118-12 0,109 8 0,-169-3 0,1-1 0,-1 1 0,1 0 0,-1 0 0,0 1 0,0 0 0,0 0 0,0 0 0,0 1 0,0-1 0,0 1 0,-1 0 0,1 0 0,-1 1 0,0-1 0,0 1 0,0 0 0,0 0 0,-1 1 0,0-1 0,0 1 0,0-1 0,0 1 0,2 7 0,0 3 0,0-1 0,-2 0 0,0 1 0,0 0 0,-1 0 0,-1 0 0,-1 24 0,0-37 0,0 18 0,-1 0 0,0 0 0,-1 0 0,-2-1 0,-5 21 0,7-35 0,0 1 0,-1 0 0,0-1 0,0 1 0,0-1 0,-1 0 0,0 0 0,0 0 0,0 0 0,0-1 0,-1 0 0,0 0 0,0 0 0,0 0 0,0-1 0,0 0 0,-1 0 0,0 0 0,1-1 0,-9 3 0,-140 40 120,137-41-332,-2-1 0,1-1 0,0 0-1,-1-1 1,1-1 0,-30-3 0,27-2-6614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15:20.13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427 6 24575,'-66'-2'0,"43"0"0,0 1 0,0 1 0,-1 1 0,1 1 0,-41 9 0,54-7 0,1 0 0,0 1 0,0 0 0,0 1 0,1 0 0,0 0 0,0 0 0,0 1 0,1 1 0,0-1 0,-7 10 0,4-4 0,1 1 0,0-1 0,1 1 0,1 1 0,0 0 0,-6 20 0,10-24 0,0 1 0,1-1 0,0 1 0,1 0 0,0-1 0,1 1 0,1 0 0,-1 0 0,2-1 0,5 22 0,-5-26 0,0 0 0,1 0 0,0 0 0,0 0 0,0-1 0,1 1 0,0-1 0,1 0 0,-1-1 0,1 1 0,0-1 0,0 1 0,1-2 0,0 1 0,0-1 0,0 1 0,0-2 0,8 5 0,-11-7 0,10 6 0,2-1 0,-1 0 0,1-1 0,22 5 0,-31-10 0,-1 1 0,1-1 0,-1 0 0,1-1 0,-1 1 0,1-1 0,-1 0 0,0 0 0,0-1 0,1 1 0,-1-1 0,0 0 0,0-1 0,0 1 0,-1-1 0,7-5 0,10-7 0,0-2 0,-2 0 0,0-1 0,0-1 0,18-26 0,-29 34 0,0-1 0,-1 0 0,0 0 0,-1 0 0,0-1 0,-1 0 0,0 0 0,-1 0 0,-1 0 0,0-1 0,1-21 0,-4-37 0,-2 227 0,3 102 0,9-182 0,-5-46 0,2 48 0,-8 254-1365,1-312-5461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15:21.57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24575,'0'428'0,"0"-426"0,-1 1 0,1-1 0,0 1 0,0-1 0,1 1 0,-1-1 0,0 0 0,1 1 0,0-1 0,-1 1 0,1-1 0,0 0 0,0 0 0,0 1 0,1-1 0,-1 0 0,0 0 0,1 0 0,0 0 0,-1-1 0,1 1 0,0 0 0,0-1 0,0 1 0,2 1 0,2-1 0,0 0 0,1-1 0,-1 1 0,1-1 0,-1 0 0,1-1 0,-1 1 0,11-2 0,536-3-1365,-533 4-5461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15:23.11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 1 24575,'-2'110'0,"5"118"0,20-74 0,-1-31 0,-13-78 0,6 58 0,6 62 0,-12-106 0,4 113 0,-13-126-1365,0-27-5461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16:56.44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24575,'0'114'0,"13"351"0,-1 114 0,-15-347 0,3-79-1365,0-134-5461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16:58.03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28 24575,'0'-1'0,"0"1"0,1-1 0,-1 0 0,1 0 0,-1 0 0,1 0 0,-1 0 0,1 0 0,0 0 0,-1 1 0,1-1 0,0 0 0,0 1 0,0-1 0,-1 0 0,1 1 0,0-1 0,0 1 0,0-1 0,0 1 0,0 0 0,0-1 0,0 1 0,0 0 0,0 0 0,0-1 0,2 1 0,33-4 0,-32 4 0,78-5 0,0 3 0,-1 4 0,1 4 0,-1 3 0,101 24 0,-175-31 0,0 0 0,0 1 0,-1-1 0,1 1 0,-1 0 0,1 1 0,-1 0 0,0 0 0,-1 0 0,1 0 0,-1 1 0,0 0 0,9 11 0,-9-9 0,-1 1 0,0 0 0,0 0 0,0 0 0,-1 1 0,0-1 0,-1 1 0,0 0 0,0 0 0,0 15 0,0-4 0,-1 0 0,-1 1 0,-1-1 0,-1 0 0,-4 23 0,4-37 0,1 0 0,-1 1 0,0-1 0,0 0 0,-1 0 0,0-1 0,0 1 0,0-1 0,-1 1 0,0-1 0,0 0 0,0 0 0,-1-1 0,1 1 0,-1-1 0,0 0 0,0 0 0,-1-1 0,1 0 0,-7 4 0,-77 19 0,89-26 0,0 0 0,1 0 0,-1 1 0,1-1 0,-1 0 0,0 0 0,1 0 0,-1 0 0,0 1 0,1-1 0,-1 0 0,0 1 0,1-1 0,-1 0 0,0 0 0,0 1 0,1-1 0,-1 0 0,0 1 0,0-1 0,0 1 0,1-1 0,-1 0 0,0 1 0,0-1 0,0 0 0,0 1 0,0-1 0,0 1 0,0-1 0,0 1 0,0-1 0,0 0 0,0 1 0,0-1 0,0 1 0,0-1 0,0 0 0,0 1 0,-1-1 0,1 1 0,0-1 0,0 0 0,0 1 0,-1-1 0,1 0 0,0 1 0,0-1 0,-1 0 0,1 0 0,0 1 0,-1-1 0,1 0 0,0 0 0,-1 1 0,1-1 0,0 0 0,-1 0 0,1 0 0,-1 0 0,1 1 0,0-1 0,-1 0 0,1 0 0,-1 0 0,34 15 0,-18-11 0,50 16 0,100 46 0,-146-57 0,-1 1 0,0 1 0,-1 0 0,0 1 0,-1 1 0,0 1 0,-1 0 0,-1 1 0,24 32 0,-33-38 0,0 0 0,-1 1 0,-1-1 0,0 1 0,0 0 0,-1 0 0,0 1 0,0-1 0,-1 20 0,0-12 0,-2 0 0,0 0 0,-1 0 0,-8 34 0,6-40 0,0 0 0,-1 0 0,-1-1 0,0 1 0,0-1 0,-1 0 0,0-1 0,-1 0 0,-1 0 0,1-1 0,-1 0 0,-1 0 0,0-1 0,0 0 0,0-1 0,-1 0 0,0-1 0,-1 0 0,-17 7 0,-16 2 0,-1-2 0,0-2 0,-90 10 0,102-17 0,5 2-1365,8-1-5461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17:00.06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613 88 24575,'-1'-3'0,"1"-1"0,-1 1 0,0 0 0,-1 0 0,1-1 0,0 1 0,-1 0 0,0 0 0,1 1 0,-1-1 0,0 0 0,-1 0 0,1 1 0,0 0 0,-1-1 0,1 1 0,-1 0 0,0 0 0,0 0 0,0 1 0,0-1 0,0 1 0,0-1 0,0 1 0,0 0 0,-4-1 0,-13-4 0,-1 1 0,-37-5 0,50 9 0,-1 0 0,1 1 0,-1 1 0,0 0 0,1 0 0,0 0 0,-1 1 0,1 0 0,0 1 0,0 0 0,0 0 0,0 1 0,0 0 0,-8 6 0,-11 9 0,1 1 0,-33 33 0,20-17 0,28-26 0,-11 8 0,0 1 0,2 2 0,0 0 0,-26 38 0,42-54 0,1 0 0,0 0 0,0 0 0,1 0 0,-1 0 0,1 1 0,0 0 0,1-1 0,-1 1 0,1 0 0,0 0 0,1-1 0,-1 1 0,1 0 0,0 0 0,1 0 0,-1 0 0,1 0 0,0-1 0,1 1 0,-1 0 0,1-1 0,0 1 0,1-1 0,-1 1 0,1-1 0,0 0 0,1 0 0,4 5 0,-3-4 0,1-1 0,0 0 0,0 0 0,1-1 0,-1 0 0,1 0 0,0 0 0,0-1 0,0 0 0,1 0 0,-1-1 0,1 0 0,-1 0 0,1-1 0,11 1 0,-3-1 0,1 0 0,0-1 0,0-1 0,0-1 0,-1 0 0,19-5 0,-27 3 0,0 0 0,-1 0 0,1 0 0,-1-1 0,0 0 0,0 0 0,-1 0 0,0-1 0,0 0 0,0-1 0,-1 1 0,0-1 0,0 0 0,4-8 0,34-39 0,-35 45 0,0 0 0,0-1 0,-1 0 0,-1 0 0,1 0 0,-2-1 0,6-13 0,25-84 0,-2 5 0,-34 102 0,0 0 0,0 0 0,0 0 0,1 0 0,-1 1 0,0-1 0,0 0 0,1 0 0,-1 0 0,1 1 0,-1-1 0,1 0 0,-1 0 0,1 1 0,-1-1 0,1 1 0,0-1 0,-1 0 0,1 1 0,0-1 0,0 1 0,-1-1 0,1 1 0,1-1 0,4 19 0,-7 38 0,-33 189 0,15-132 0,-8 210 0,24-240 0,-23 136 0,16-153 0,6 34 120,4-60-321,0-35-263,0-13-356,0-19-6006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17:01.33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77 1 24575,'-3'39'0,"-1"0"0,-10 45 0,4-27 0,-4 23 0,-9 65 0,19-122 0,2-17 0,1-1 0,0 0 0,1 1 0,-1-1 0,1 1 0,1 6 0,-1-10 0,0-1 0,1 0 0,-1 1 0,1-1 0,-1 0 0,1 1 0,-1-1 0,1 0 0,0 0 0,0 0 0,0 0 0,0 0 0,0 0 0,0 0 0,0 0 0,0 0 0,0 0 0,0-1 0,0 1 0,0 0 0,1-1 0,-1 1 0,0-1 0,1 1 0,-1-1 0,0 1 0,1-1 0,-1 0 0,3 0 0,31 3 0,0-2 0,52-5 0,3 0 0,-2 5-1365,-69-1-5461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07:56.67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916 70 24575,'0'-1'0,"-1"0"0,1 0 0,-1 0 0,0 0 0,1 0 0,-1 0 0,0 0 0,0 0 0,0 0 0,1 0 0,-1 0 0,0 1 0,0-1 0,0 0 0,0 1 0,-1-1 0,1 0 0,0 1 0,0-1 0,0 1 0,-2-1 0,-33-10 0,29 9 0,-31-8 0,1 1 0,-78-9 0,96 17 0,0 1 0,0 1 0,0 0 0,0 1 0,1 1 0,-1 1 0,1 0 0,-21 9 0,13-3 0,-5 2 0,-59 30 0,81-37 0,1 1 0,-1 0 0,1 0 0,0 1 0,1 0 0,0 0 0,0 1 0,0-1 0,1 2 0,-10 16 0,-27 56 0,-3 6 0,-44 115 0,78-172 0,2 0 0,1 1 0,2 1 0,1-1 0,1 1 0,-1 57 0,6-72 0,1 0 0,0 1 0,1-1 0,1 0 0,0 0 0,11 29 0,-11-39 0,1 0 0,0 1 0,0-1 0,1-1 0,0 1 0,0-1 0,0 0 0,1 0 0,0 0 0,0-1 0,1 0 0,-1 0 0,1 0 0,0-1 0,0 0 0,13 4 0,36 12 0,0-3 0,0-3 0,1-2 0,1-2 0,0-3 0,1-3 0,-1-2 0,69-7 0,-110 4 0,-1-1 0,1-1 0,-1-1 0,0 0 0,0-1 0,22-11 0,83-50 0,-56 27 0,-42 25 0,-1 0 0,-1-1 0,0-2 0,-1 0 0,-1-1 0,-1-1 0,0 0 0,-2-2 0,23-34 0,-33 43 0,-1 1 0,0-1 0,0 0 0,-2 0 0,1-1 0,-2 1 0,3-17 0,0-90 0,-4 102 0,-1 0 0,-1 0 0,0 1 0,-1-1 0,-1 0 0,-1 1 0,0 0 0,-1-1 0,0 2 0,-2-1 0,-12-22 0,-7-6 0,10 14 0,-36-46 0,38 58-124,-1 1 0,0 0 0,-1 1 0,-1 1 0,0 0 0,-1 1-1,-1 1 1,0 1 0,0 1 0,-42-17 0,39 21-6702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17:02.34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47 1 24575,'2'194'0,"-4"204"0,-9-290 0,0 32 0,-6 242 0,10 17 8,9-237-1381,-2-141-5453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17:07.97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0 247 24575,'0'-10'0,"1"-1"0,0 1 0,1 0 0,0 0 0,0 0 0,1 0 0,1 0 0,-1 0 0,2 1 0,-1-1 0,1 1 0,1 0 0,-1 1 0,2-1 0,-1 1 0,1 1 0,0-1 0,1 1 0,9-8 0,-7 8 0,0 1 0,0 0 0,0 0 0,1 1 0,0 0 0,0 0 0,0 2 0,1-1 0,-1 1 0,1 1 0,0 0 0,0 1 0,0 0 0,-1 1 0,1 0 0,19 3 0,-16-1 0,-1 1 0,0 0 0,1 1 0,-2 0 0,1 1 0,0 1 0,-1 0 0,0 1 0,-1 0 0,1 1 0,-1 0 0,-1 1 0,0 0 0,0 1 0,-1 0 0,0 1 0,16 23 0,-4-4 0,-11-17 0,-1 1 0,-1 0 0,0 0 0,0 1 0,-2 0 0,0 0 0,8 28 0,4 26 0,-11-47 0,-2 0 0,-1 0 0,-1 0 0,2 34 0,-5-48 0,-1-1 0,0 0 0,-1 0 0,1 0 0,-2 1 0,1-1 0,-1 0 0,0 0 0,0-1 0,-1 1 0,0 0 0,0-1 0,0 0 0,-1 1 0,0-1 0,0-1 0,-1 1 0,0-1 0,0 1 0,0-1 0,0-1 0,-1 1 0,0-1 0,0 0 0,-12 6 0,-3 2 0,-28 17 0,-75 30 0,111-54 0,0 0 0,-1 0 0,1-2 0,-1 1 0,0-2 0,-1 0 0,1 0 0,0-2 0,0 0 0,-1 0 0,-15-3 0,25 2 0,1-1 0,-1 1 0,1 0 0,0-1 0,0 0 0,0 0 0,0-1 0,0 1 0,0-1 0,0 1 0,1-1 0,0 0 0,-1-1 0,1 1 0,0-1 0,0 1 0,1-1 0,-1 0 0,1 0 0,0 0 0,0 0 0,0 0 0,-2-9 0,1 0 0,1 0 0,0-1 0,1 1 0,0 0 0,1-1 0,0 1 0,3-15 0,-2 26 0,0-1 0,-1 0 0,1 0 0,1 1 0,-1-1 0,0 1 0,1-1 0,-1 1 0,1 0 0,0-1 0,-1 1 0,1 0 0,0 0 0,0 0 0,1 0 0,-1 1 0,0-1 0,1 0 0,-1 1 0,1 0 0,-1-1 0,1 1 0,0 0 0,-1 1 0,1-1 0,0 0 0,0 1 0,-1-1 0,1 1 0,0 0 0,0 0 0,4 1 0,4-1 0,0 0 0,-1 1 0,1 0 0,-1 1 0,1 0 0,-1 1 0,17 6 0,21 15 0,76 52 0,-49-28 0,-28-23 0,-32-18 0,-1 1 0,26 18 0,48 34-1365,-68-47-5461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17:09.82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246 7 24575,'-35'-2'0,"30"1"0,1 1 0,-1-1 0,1 1 0,-1-1 0,1 1 0,-1 1 0,1-1 0,0 1 0,-1-1 0,1 1 0,0 0 0,-1 1 0,1-1 0,0 1 0,0 0 0,0 0 0,0 0 0,0 0 0,1 1 0,-1 0 0,1 0 0,-1 0 0,1 0 0,0 0 0,0 0 0,-4 7 0,-5 9 0,0 0 0,2 0 0,0 1 0,1 0 0,1 1 0,1 0 0,1 0 0,0 1 0,-2 23 0,1 23 0,4 110 0,3-114 0,0-60 0,0 0 0,0 1 0,0-1 0,1 0 0,0 0 0,0 0 0,0 0 0,0 0 0,0 0 0,1 0 0,0 0 0,-1-1 0,2 1 0,-1 0 0,0-1 0,1 0 0,-1 1 0,1-1 0,0 0 0,0-1 0,4 4 0,-1-2 0,1-1 0,1 1 0,-1-1 0,0 0 0,1-1 0,-1 0 0,1 0 0,0 0 0,0-1 0,11 0 0,-9 0 0,1 0 0,-1-1 0,0 0 0,1-1 0,-1 0 0,1-1 0,-1 0 0,0 0 0,0-1 0,0-1 0,-1 0 0,1 0 0,-1 0 0,0-1 0,0-1 0,0 0 0,-1 0 0,0 0 0,0-1 0,0-1 0,-1 1 0,0-1 0,-1 0 0,10-16 0,-8 13 0,-1-2 0,0 1 0,-1-1 0,-1 0 0,0 0 0,-1 0 0,0-1 0,-1 0 0,2-19 0,-1-10 0,-5-74 0,-1 48 0,1 54-97,-1 0-1,0 1 1,-2-1-1,1 1 1,-2 0-1,0 0 1,0 0-1,-1 1 1,-1 0-1,0 0 1,-1 0-1,-1 1 0,-10-12 1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17:10.65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 24575,'3'6'0,"0"-1"0,0 1 0,0 0 0,-1 1 0,0-1 0,0 0 0,0 1 0,-1-1 0,0 1 0,0 0 0,-1-1 0,0 1 0,-1 10 0,1 1 0,2 100 0,-3-58 0,14 107 0,0-101 11,-6-41-469,-2 1-1,2 41 0,-7-48-6367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17:11.58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 24575,'11'140'0,"0"-2"0,-8-89 0,17 95 0,0-11 0,-20-61 60,-1-56-345,1 1 0,1 0 0,0-1 0,3 18 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17:18.06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26 1 24575,'15'-1'0,"1"1"0,-1 1 0,0 0 0,1 1 0,-1 1 0,0 0 0,0 1 0,-1 1 0,1 0 0,-1 1 0,0 0 0,0 1 0,-1 1 0,14 10 0,112 74 0,-73-50 0,77 65 0,-136-102 0,-1 1 0,0 0 0,0 0 0,0 0 0,-1 1 0,0 0 0,0 0 0,-1 0 0,1 1 0,3 11 0,-7-15 0,0 0 0,0 0 0,-1 0 0,1 0 0,-1 1 0,0-1 0,0 0 0,-1 0 0,1 0 0,-1 0 0,0 0 0,0 0 0,0 0 0,0 0 0,-1 0 0,0 0 0,0 0 0,0-1 0,0 1 0,0-1 0,-1 0 0,1 1 0,-6 3 0,-1 2 0,-1-1 0,0-1 0,0 0 0,-1 0 0,0-1 0,0 0 0,-1-1 0,1 0 0,-1-1 0,0 0 0,0-1 0,-20 3 0,-19 1 0,-83 0 0,126-7 0,68 5 0,0 3 0,0 2 0,83 25 0,-115-23 0,-1 0 0,0 1 0,0 2 0,46 34 0,-11-7 0,-56-37 0,0 0 0,0 0 0,0 1 0,-1-1 0,0 1 0,0 1 0,-1-1 0,1 1 0,-1-1 0,-1 1 0,0 0 0,4 10 0,3 14 0,11 50 0,-19-71 0,0-4 0,-1-1 0,0 1 0,0-1 0,-1 1 0,0-1 0,0 1 0,0-1 0,0 1 0,-1-1 0,0 1 0,0-1 0,-3 9 0,1-10 0,1 0 0,0 0 0,-1-1 0,0 1 0,0-1 0,0 1 0,0-1 0,0 0 0,-1 0 0,1-1 0,-1 1 0,0-1 0,0 1 0,0-1 0,0 0 0,-6 1 0,-22 7 0,-2-1 0,1-2 0,-1-1 0,0-2 0,-37 1 0,-68 9 0,-327 90 0,442-99-1365,4-1-5461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17:19.40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0 24575,'11'60'0,"-1"-10"0,-6 109 0,-4-93 0,11 88 0,34 129 0,-38-226-6,-2 1-1,-6 109 1,-2-60-1340,4-88-5480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17:21.45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1 251 24575,'-1'-21'0,"1"1"0,1-1 0,1 1 0,1 0 0,9-33 0,-10 48 0,0 0 0,0-1 0,1 1 0,0 0 0,0 0 0,0 1 0,0-1 0,1 1 0,-1-1 0,1 1 0,1 0 0,-1 1 0,0-1 0,1 1 0,0 0 0,-1 0 0,1 0 0,1 0 0,-1 1 0,0 0 0,0 0 0,1 1 0,-1-1 0,1 1 0,8-1 0,9 0 0,0 0 0,0 1 0,1 2 0,-1 0 0,44 8 0,-53-5 0,0 0 0,-1 0 0,1 1 0,-1 1 0,0 0 0,-1 1 0,1 1 0,-1 0 0,-1 0 0,19 18 0,-11-7 0,-2 0 0,0 1 0,-1 1 0,-2 1 0,0 0 0,-1 1 0,-1 0 0,-1 1 0,-1 0 0,7 29 0,-6-12 0,-2 2 0,-1-1 0,2 80 0,-16 129 0,5-242 0,0-1 0,-1 0 0,1 0 0,-2 0 0,1 0 0,-1 0 0,-1 0 0,1-1 0,-1 1 0,0-1 0,-1 0 0,0 0 0,-7 7 0,0-1 0,-1-1 0,0 0 0,0-2 0,-1 1 0,-20 10 0,31-19 0,0 0 0,-1 0 0,1 0 0,-1 0 0,1-1 0,-1 0 0,0 0 0,1 0 0,-1 0 0,0 0 0,0-1 0,0 1 0,1-1 0,-1 0 0,0 0 0,0-1 0,0 1 0,0-1 0,1 0 0,-1 0 0,0 0 0,1 0 0,-1-1 0,1 1 0,-1-1 0,1 0 0,0 0 0,-1 0 0,1 0 0,0-1 0,1 0 0,-1 1 0,0-1 0,1 0 0,-1 0 0,1 0 0,0-1 0,-2-4 0,-5-7 0,2-1 0,0 1 0,1-1 0,0-1 0,2 1 0,0-1 0,-3-23 0,5 26 0,0 0 0,1 0 0,1-1 0,0 1 0,5-28 0,-5 40 0,1-1 0,0 1 0,-1-1 0,1 1 0,0 0 0,0-1 0,0 1 0,1 0 0,-1 0 0,1 0 0,-1 0 0,1 0 0,-1 0 0,1 0 0,0 0 0,0 1 0,0-1 0,0 1 0,0 0 0,0-1 0,1 1 0,-1 0 0,0 0 0,1 0 0,-1 0 0,0 1 0,1-1 0,-1 1 0,1 0 0,-1-1 0,1 1 0,-1 0 0,1 0 0,-1 1 0,1-1 0,-1 0 0,1 1 0,-1 0 0,1-1 0,-1 1 0,4 2 0,6 2 0,-1 1 0,1 0 0,-1 1 0,0 1 0,0-1 0,-1 2 0,0-1 0,16 20 0,6 4 0,25 17 0,-34-31 0,0 2 0,-1 0 0,-1 2 0,-2 0 0,33 47 0,9 15-275,-47-66-815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17:22.98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4 275 24575,'-2'-54'0,"1"-43"0,1 88 0,1 0 0,0 0 0,1 0 0,0 0 0,0 1 0,1-1 0,7-15 0,-8 21 0,1 0 0,0 0 0,0 0 0,-1 0 0,2 1 0,-1-1 0,0 1 0,0 0 0,1 0 0,0 0 0,-1 0 0,1 1 0,0-1 0,0 1 0,-1 0 0,1 0 0,0 0 0,0 1 0,0 0 0,0-1 0,5 2 0,13-2 0,0 2 0,32 5 0,-47-5 0,58 12 0,0 3 0,79 29 0,-36-10 0,-104-33 0,0-1 0,-1 1 0,1 0 0,-1 1 0,0-1 0,0 1 0,0-1 0,0 1 0,0 0 0,0 0 0,-1 0 0,1 1 0,-1-1 0,0 1 0,0-1 0,0 1 0,-1 0 0,1-1 0,-1 1 0,0 0 0,0 0 0,0 0 0,0 6 0,2 14 0,-1 0 0,-1 43 0,-2-43 0,-1 980 0,2-963 0,-4-27 67,-5-21-1499,0-12-5394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17:24.15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0 24575,'4'0'0,"8"0"0,7 0 0,7 0 0,3 0 0,4 0 0,8 0 0,5 0 0,1 0 0,-2 0 0,-6 0 0,-6 0 0,-4 0 0,-7 0-8191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07:57.82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114 1 24575,'11'166'0,"1"-3"0,-12-89 0,3-11 0,-4 0 0,-2-1 0,-21 116 0,-1-42 0,-6 23 0,20-111 0,2 1 0,-5 82 0,4-46 0,5-51 0,-1 49 0,7 5-1365,-1-68-5461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17:32.12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49 177 24575,'-1'7'0,"0"1"0,-1-1 0,1 0 0,-1 0 0,-1 0 0,-4 9 0,-7 24 0,6 19 0,3 0 0,3 83 0,3-113 0,-2-158 0,-2 61 0,4 0 0,2 0 0,16-82 0,-19 145 0,1 1 0,0 0 0,1 0 0,-1 0 0,1 0 0,-1 1 0,1-1 0,1 0 0,-1 1 0,0-1 0,1 1 0,-1 0 0,1 0 0,0 0 0,0 0 0,1 0 0,-1 1 0,0-1 0,1 1 0,0 0 0,-1 0 0,1 1 0,0-1 0,0 1 0,0-1 0,0 1 0,0 0 0,0 1 0,0-1 0,9 1 0,-6 0 0,1 0 0,0 1 0,-1 0 0,1 1 0,-1-1 0,1 2 0,-1-1 0,0 1 0,0 0 0,0 0 0,0 1 0,0 0 0,-1 0 0,0 1 0,0-1 0,6 7 0,1 4 0,-1 0 0,0 1 0,-1 0 0,-1 1 0,0 0 0,-2 1 0,0 0 0,-1 0 0,0 1 0,7 36 0,-4 9 0,6 123 0,-15-169 0,2-61 0,2 1 0,18-69 0,-15 77 0,-4 9 0,2 0 0,1 0 0,1 1 0,0 0 0,2 1 0,1 0 0,1 0 0,1 2 0,21-28 0,-30 44 0,1 1 0,0 0 0,0 1 0,0 0 0,1-1 0,-1 2 0,1-1 0,0 1 0,0-1 0,0 2 0,0-1 0,0 1 0,0-1 0,0 2 0,0-1 0,1 1 0,10 1 0,-7-1 0,-1 1 0,0 0 0,1 0 0,-1 1 0,0 1 0,0 0 0,-1 0 0,1 0 0,0 1 0,-1 0 0,12 9 0,6 7 24,-1 2 0,0 1 0,-2 1 0,30 39 0,-44-52-138,-1 1 0,0 1-1,-1 0 1,-1 0 0,0 0 0,0 0-1,-2 1 1,1 0 0,-2 0 0,0 1-1,-1-1 1,1 26 0,-3-21-6712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17:33.42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268 1 24575,'-24'0'0,"10"-1"0,-1 1 0,1 1 0,-1 0 0,1 0 0,-24 7 0,33-6 0,0 0 0,1 0 0,-1 1 0,1-1 0,0 1 0,-1 0 0,1 0 0,1 0 0,-1 1 0,0 0 0,1-1 0,0 1 0,0 0 0,0 1 0,0-1 0,1 0 0,-1 1 0,1-1 0,1 1 0,-3 7 0,-43 171 0,43-168 0,2-3 0,-1-1 0,2 1 0,-1-1 0,2 1 0,0 0 0,0 0 0,1 0 0,4 20 0,-4-29 0,0 0 0,0 0 0,0 0 0,0 0 0,1 0 0,-1 0 0,1 0 0,0 0 0,0-1 0,0 1 0,0-1 0,0 0 0,1 1 0,-1-1 0,1 0 0,-1 0 0,1-1 0,0 1 0,0 0 0,0-1 0,0 0 0,0 0 0,0 1 0,0-2 0,0 1 0,0 0 0,1-1 0,-1 0 0,0 1 0,0-1 0,1 0 0,-1-1 0,0 1 0,0-1 0,6-1 0,-2 0 0,0 0 0,-1-1 0,1 0 0,-1 0 0,0 0 0,0-1 0,-1 0 0,1 0 0,-1-1 0,1 0 0,-1 1 0,-1-2 0,1 1 0,3-6 0,6-8 0,-1-1 0,20-39 0,-25 45-79,2-6 121,-1 1 0,0-1 0,-2-1-1,10-41 1,-16 57-90,0 1 0,-1-1-1,1 1 1,-1 0 0,0-1 0,-1 1 0,1-1-1,-1 1 1,1-1 0,-2 1 0,1 0-1,0 0 1,-1-1 0,0 1 0,1 0-1,-2 0 1,1 1 0,0-1 0,-1 0 0,0 1-1,0-1 1,0 1 0,0 0 0,0 0-1,-1 0 1,1 1 0,-1-1 0,0 1-1,0 0 1,-6-3 0,-9-3-6778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17:35.22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253 625 24575,'-21'0'0,"-1"0"0,1 1 0,0 1 0,0 1 0,-32 9 0,48-11 0,0 1 0,0 1 0,0-1 0,0 1 0,0 0 0,1 0 0,-1 0 0,1 0 0,0 1 0,0 0 0,0 0 0,1 0 0,-1 0 0,1 1 0,0-1 0,0 1 0,0 0 0,1 0 0,0 0 0,0 0 0,0 0 0,1 0 0,-1 1 0,1-1 0,0 0 0,0 11 0,-2 16 0,1 0 0,1 0 0,2-1 0,1 1 0,12 59 0,-13-87 0,-1-1 0,2 0 0,-1 1 0,0-1 0,1 0 0,-1 0 0,1 0 0,0 0 0,0 0 0,0 0 0,1-1 0,-1 1 0,0-1 0,1 1 0,0-1 0,0 0 0,-1 0 0,1 0 0,1 0 0,4 2 0,-4-3 0,1 0 0,0-1 0,-1 1 0,1-1 0,0 0 0,0 0 0,-1 0 0,1-1 0,0 1 0,0-1 0,-1 0 0,1-1 0,5-2 0,7-3 0,0-1 0,-1-1 0,-1-1 0,0 0 0,0-1 0,22-21 0,-26 19 0,-1 0 0,-1 0 0,0-1 0,0-1 0,-2 1 0,0-1 0,0-1 0,-2 1 0,5-17 0,-5 7 0,0 1 0,-2-1 0,-1 0 0,-1 1 0,-1-1 0,-4-39 0,-36-153 0,9 70 0,-6-72-1365,34 196-5461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17:36.4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 1 24575,'-4'0'0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17:36.83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 4 24575,'-3'0'0,"-10"-3"0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17:37.1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473 304 24575,'-4'0'0,"-1"-3"0,-4-3 0,-3 2 0,-8-4 0,-1-4 0,-3 1 0,-3-7 0,-3-2 0,-1-3 0,5 3-8191</inkml:trace>
  <inkml:trace contextRef="#ctx0" brushRef="#br0" timeOffset="1">49 15 24575,'-3'0'0,"-6"-4"0,-9-1 0,0 0-8191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17:37.52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648 633 24575,'-4'0'0,"-5"-7"0</inkml:trace>
  <inkml:trace contextRef="#ctx0" brushRef="#br0" timeOffset="1">292 344 24575,'-4'-8'0,"-5"-6"0</inkml:trace>
  <inkml:trace contextRef="#ctx0" brushRef="#br0" timeOffset="2">181 188 24575,'-4'0'0,"-1"-4"0,-8-8 0,-8-11 0,-17-16 0,-13-16 0,3 1-8191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17:37.87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83 117 24575,'0'-3'0,"-4"-3"0,-5-6 0,-5-6 0,-3-7 0,-4-3 0,3 3-8191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17:38.2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431 469 24575,'-8'-3'0,"-2"-6"0</inkml:trace>
  <inkml:trace contextRef="#ctx0" brushRef="#br0" timeOffset="1">297 314 24575,'-4'0'0,"-1"-4"0,-4-1 0,0-4 0,-2-3 0,-4-8 0,-6-8 0,-15-15 0,-20-14 0,-12-14 0,6 6-8191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17:38.55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734 1455 24575,'-4'0'0,"-5"-4"0,-4-5 0,-1-8 0,-5-9 0,-7-12 0,1 1-8191</inkml:trace>
  <inkml:trace contextRef="#ctx0" brushRef="#br0" timeOffset="1">288 809 24575,'0'-4'0,"-4"-8"0,-4-11 0,-6-12 0,0 0-8191</inkml:trace>
  <inkml:trace contextRef="#ctx0" brushRef="#br0" timeOffset="2">65 230 24575,'0'-4'0,"0"-5"0,0-5 0,-4-7 0,-1-8 0,-7-11 0,-9-16 0,-2 0-8191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07:59.25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224 1271 24575,'-2'-11'0,"0"0"0,-1-1 0,-1 1 0,0 0 0,0 1 0,-1-1 0,-1 1 0,1 0 0,-10-12 0,-7-15 0,-4-12 0,1-1 0,3-1 0,-23-77 0,35 86 0,1 0 0,3-1 0,1 0 0,1-67 0,4 90 0,1-16 0,6-46 0,-6 70 0,2 0 0,0 1 0,0-1 0,1 1 0,0 0 0,1 0 0,12-20 0,2 3 0,68-99 0,-72 108 0,1 1 0,0 1 0,1 0 0,25-19 0,9-10-1365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17:38.94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175 865 24575,'0'-4'0,"0"-4"0,0-6 0,-4-7 0,-1-12 0,-4-8 0,0-8 0,2 5-8191</inkml:trace>
  <inkml:trace contextRef="#ctx0" brushRef="#br0" timeOffset="1">41 197 24575,'0'-4'0,"0"-8"0,-4-3 0,-1-3 0,0-5 0,2-3 0,-4 0 0,0-1 0,1 2 0,2 4-8191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17:39.2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44 24575,'0'-3'0,"0"-6"0,0-5 0,0-4 0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17:39.66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13 24575,'0'-4'0,"0"-5"0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17:41.89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415 355 24575,'-2'-20'0,"0"0"0,-1 0 0,-1 0 0,-7-20 0,4 18 0,2-1 0,-5-35 0,9 28 0,2 21 0,-1-1 0,-1 1 0,0-1 0,0 1 0,0-1 0,-2 1 0,1 0 0,-8-18 0,6 59 0,5 107 0,-2 68 0,0-204 0,0 0 0,1 0 0,-1 1 0,0-1 0,-1 0 0,1 0 0,0 0 0,-1-1 0,0 1 0,1 0 0,-1-1 0,0 1 0,-1-1 0,1 1 0,0-1 0,-1 0 0,1 0 0,-1 0 0,1 0 0,-1-1 0,-4 3 0,-8 3 0,0-1 0,-1 0 0,-18 4 0,-14 6 0,-128 69-1365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18:11.5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0 113 24575,'1'-4'0,"0"1"0,0 0 0,0-1 0,1 1 0,-1 0 0,1 0 0,0 0 0,0 0 0,0 0 0,0 1 0,0-1 0,1 1 0,4-5 0,37-26 0,-28 28 0,-1 1 0,1 1 0,-1 0 0,1 1 0,0 1 0,0 0 0,0 2 0,28 2 0,30 0 0,43-14 86,30 1-1537,-129 10-5375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18:12.3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24575,'785'0'-1365,"-767"0"-5461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18:27.35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1237 24575,'4'2'0,"0"-1"0,0 1 0,0 0 0,0 0 0,0 0 0,-1 1 0,1-1 0,-1 1 0,1 0 0,-1 0 0,0 0 0,3 4 0,4 3 0,132 134 0,-116-117 0,-26-26 0,1-1 0,0 1 0,-1-1 0,1 0 0,-1 1 0,1-1 0,-1 0 0,1 0 0,0 1 0,-1-1 0,1 0 0,0 0 0,-1 0 0,1 0 0,0 0 0,-1 0 0,1 0 0,0 0 0,-1 0 0,1 0 0,0 0 0,-1-1 0,1 1 0,0 0 0,-1 0 0,1-1 0,-1 1 0,1 0 0,-1-1 0,1 1 0,0 0 0,-1-1 0,1 1 0,-1-1 0,0 1 0,1-1 0,-1 1 0,1-1 0,-1 1 0,0-1 0,1 0 0,-1 1 0,0-1 0,0 1 0,1-1 0,-1-1 0,21-43 0,-13 26 0,16-25 0,1 2 0,2 1 0,1 1 0,3 2 0,1 0 0,43-38 0,-22 30 0,3 2 0,0 2 0,107-57 0,-53 43 0,155-56 0,117-13 0,-194 70 0,275-90 0,-373 111 0,-1-3 0,161-96 0,-147 60-1365,-36 14-5461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14:04.41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1 271 24575,'2'35'0,"2"0"0,2-1 0,12 43 0,-8-39 0,19 79 0,-5-22 0,17 129 0,-57-369 0,0 21 0,2-135 0,14 224 0,-1 16 0,2 1 0,0-1 0,6-33 0,-5 45 0,0 0 0,0 0 0,1 1 0,0 0 0,0 0 0,1-1 0,0 2 0,0-1 0,0 0 0,0 1 0,1 0 0,0 0 0,11-8 0,-7 6 0,1 1 0,0 0 0,0 1 0,1 0 0,-1 0 0,1 1 0,0 1 0,0 0 0,1 0 0,17-1 0,-23 3 0,0 1 0,0-1 0,0 1 0,0 1 0,0-1 0,0 1 0,0 0 0,0 0 0,-1 1 0,1 0 0,0 0 0,-1 0 0,1 1 0,-1-1 0,0 1 0,0 1 0,0-1 0,0 1 0,0 0 0,-1 0 0,7 7 0,11 24 0,-1 1 0,-2 1 0,-2 1 0,12 39 0,-19-53 0,-5-8 0,-1 0 0,0 0 0,-2 1 0,3 31 0,-4-27 0,1 0 0,6 23 0,-8-42 0,0-1 0,1 0 0,-1 1 0,0-1 0,0 0 0,1 1 0,-1-1 0,1 0 0,-1 0 0,1 1 0,-1-1 0,1 0 0,0 0 0,0 0 0,0 0 0,-1 0 0,1 0 0,0 0 0,0 0 0,2 1 0,-3-3 0,1 1 0,0-1 0,0 1 0,-1-1 0,1 1 0,0-1 0,-1 0 0,1 1 0,-1-1 0,1 0 0,-1 0 0,1 1 0,-1-1 0,1 0 0,-1 0 0,0 0 0,0 0 0,1 0 0,-1 0 0,0-1 0,10-61 0,-9 57 0,2-74 0,17-102 0,-16 160 0,1-1 0,1 1 0,1 1 0,1-1 0,0 1 0,2 0 0,0 1 0,2 0 0,19-26 0,-28 42 0,0 0 0,1 0 0,0 1 0,0-1 0,0 1 0,0 0 0,0 0 0,1 0 0,0 1 0,-1-1 0,1 1 0,0 0 0,0 1 0,0-1 0,0 1 0,0 0 0,6-1 0,-2 2 0,-1 0 0,0 1 0,1 0 0,-1 0 0,0 1 0,1 0 0,-1 0 0,0 1 0,14 7 0,-2 1 0,0 1 0,0 0 0,-1 2 0,-1 1 0,-1 0 0,30 33 0,-20-17 0,-2 1 0,33 54 0,-48-67 0,0-1 0,-2 2 0,-1-1 0,0 1 0,-1 0 0,6 40 0,-6 4-682,-3 94-1,-3-136-6143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14:09.5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536 4 24575,'-89'-2'0,"39"0"0,1 2 0,-64 8 0,102-5 0,-1 0 0,1 1 0,0 0 0,0 1 0,0 0 0,1 0 0,0 1 0,0 1 0,0 0 0,1 0 0,0 1 0,0 0 0,1 0 0,0 1 0,-11 17 0,10-14 0,2 0 0,-1 0 0,2 0 0,0 1 0,0 0 0,1 0 0,1 1 0,0-1 0,1 1 0,0 0 0,1 0 0,-1 27 0,5-32 0,-1 0 0,1-1 0,0 0 0,1 1 0,0-1 0,0 0 0,0 0 0,1-1 0,1 1 0,9 12 0,7 8 0,34 32 0,-35-39 0,-16-17 0,0 0 0,1-1 0,0 0 0,0 1 0,0-2 0,0 1 0,0 0 0,1-1 0,-1 0 0,0-1 0,1 1 0,0-1 0,-1 0 0,10 0 0,11 1 0,-1-2 0,27-3 0,-5 0 0,42 4 0,-52 1 0,1-1 0,-1-3 0,42-6 0,-69 5 0,-1 1 0,1-2 0,0 1 0,-1-1 0,0-1 0,0 0 0,0 0 0,-1-1 0,1 0 0,-1 0 0,-1-1 0,1 0 0,-1 0 0,-1-1 0,1 0 0,-1 0 0,0-1 0,-1 1 0,0-1 0,6-16 0,-4 8 0,-2 0 0,0 0 0,0 0 0,-2 0 0,0-1 0,-1 0 0,-1 1 0,0-1 0,-2 0 0,0 0 0,-4-21 0,3 33 5,1 0-1,-2 0 1,1 1 0,-1-1-1,0 1 1,0 0-1,0-1 1,0 1-1,-1 1 1,0-1 0,0 0-1,-1 1 1,1 0-1,-1 0 1,0 0-1,0 1 1,0 0 0,-1 0-1,-8-4 1,-13-5-270,1 2 0,-56-12 1,57 15-399,6 3-6163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14:11.45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383 849 24575,'0'-2'0,"-1"-1"0,0 1 0,1 0 0,-1 0 0,0-1 0,0 1 0,0 0 0,-1 0 0,1 0 0,0 0 0,-1 0 0,1 1 0,-1-1 0,0 0 0,1 1 0,-1-1 0,0 1 0,0-1 0,0 1 0,0 0 0,0 0 0,0 0 0,-3-1 0,-63-22 0,49 19 0,12 2 0,0 1 0,0 0 0,0 1 0,0 0 0,0 0 0,0 0 0,-1 1 0,1 0 0,0 0 0,0 1 0,-1 0 0,1 0 0,0 1 0,0 0 0,0 0 0,1 1 0,-1-1 0,0 1 0,1 1 0,0 0 0,0-1 0,0 2 0,0-1 0,0 1 0,1 0 0,0 0 0,0 0 0,1 1 0,-1 0 0,1 0 0,0 0 0,1 0 0,-6 11 0,0 4 0,1 0 0,1 1 0,1-1 0,1 1 0,-3 26 0,7-41 0,1 0 0,0 0 0,0 0 0,0 0 0,1 0 0,1-1 0,-1 1 0,1 0 0,0 0 0,0-1 0,1 1 0,0-1 0,0 0 0,0 0 0,1 0 0,0 0 0,0 0 0,1-1 0,0 0 0,9 9 0,-4-7 0,1 0 0,-1 0 0,1-1 0,0-1 0,0 1 0,1-2 0,-1 0 0,1 0 0,22 3 0,-10-4 0,-1 0 0,1-2 0,-1-1 0,31-3 0,-50 3 0,1-1 0,0 0 0,0 0 0,-1 0 0,1-1 0,-1 0 0,1 0 0,-1 0 0,0 0 0,1-1 0,-1 0 0,0 1 0,-1-2 0,1 1 0,4-5 0,-2 1 0,-1 0 0,0 0 0,-1-1 0,1 0 0,-2 0 0,1 0 0,-1 0 0,2-9 0,2-10 0,-2 0 0,-1 0 0,-2-1 0,0-39 0,-1 47 0,0 0 0,8-28 0,2-33 0,-14 8 0,-4 1 0,-2 0 0,-30-113 0,7 34 0,20 94-682,-29-82-1,35 120-6143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7:22:27.24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67 0 24575,'0'1273'0,"-3"-1228"0,-1-1 0,-12 52 0,7-52 0,3 0 0,-2 61 0,7-88 0,0 0 0,-8 29 0,6-33 0,1 1 0,0-1 0,0 0 0,2 1 0,0 14 0,1-26 0,-1 1 0,1-1 0,0 0 0,0 1 0,0-1 0,0 0 0,0 0 0,0 0 0,1 0 0,-1 0 0,1 0 0,-1 0 0,1 0 0,0-1 0,0 1 0,0-1 0,0 1 0,0-1 0,0 0 0,0 0 0,0 0 0,0 0 0,1 0 0,-1 0 0,0 0 0,1-1 0,3 1 0,10 2 0,-1-1 0,1-1 0,19-1 0,-18 0 0,139 0 0,165 8 0,322 4 0,-386-15 0,-75 6 0,300-15 0,-94-59 0,24-2 0,74 33 0,-212 19 0,344 11 0,-374 12 0,9536-2 0,-9734-2 0,79-15 0,-11 0 0,394-16 0,-326 11 0,15 1 0,-143 19 0,243-13 0,-22 6 0,-43 4 0,-82-8 0,279-11 0,-86 2 0,-42 1 0,1191 18 0,-741 6 0,-621-1 0,142-5 0,-270 3 0,1-1 0,0 1 0,0-1 0,-1 0 0,1 0 0,0 0 0,-1 0 0,1-1 0,-1 1 0,1-1 0,-1 1 0,0-1 0,0 0 0,0 0 0,0 0 0,0 0 0,0 0 0,0 0 0,0-1 0,-1 1 0,0 0 0,1-1 0,-1 0 0,0 1 0,0-1 0,0 0 0,0 1 0,0-5 0,2-10 0,0-1 0,-1 0 0,0-28 0,-1 14 0,22-204 0,-16 140 0,-7-113 0,-2 84 0,1 108 0,-1 1 0,-7-29 0,6 34 0,1 1 0,0-1 0,0 0 0,1 1 0,1-1 0,0 0 0,0 0 0,2-13 0,-1 23 0,-1 0 0,0 1 0,0-1 0,1 0 0,-1 0 0,0 1 0,1-1 0,-1 0 0,0 1 0,1-1 0,-1 0 0,1 1 0,0-1 0,-1 0 0,1 1 0,-1-1 0,1 1 0,0-1 0,-1 1 0,1 0 0,0-1 0,0 1 0,-1 0 0,1-1 0,0 1 0,0 0 0,1-1 0,26 7 0,-21-3 0,-1 1 0,1 0 0,0 0 0,-1 0 0,8 7 0,174 183 0,-176-182 0,0-1 0,1-1 0,0 0 0,1-1 0,0 0 0,18 7 0,95 36 0,-75-32 0,8 2 0,98 44 0,-157-66 0,0 0 0,-1 0 0,1 1 0,0-1 0,-1 0 0,1 1 0,0-1 0,0 0 0,-1 1 0,1-1 0,0 1 0,-1-1 0,1 1 0,-1-1 0,1 1 0,-1-1 0,1 1 0,-1 0 0,1-1 0,-1 1 0,0 0 0,1-1 0,-1 2 0,-15 2 0,-30-9 0,26 1 0,-122-34 0,125 32 0,-1 0 0,0-1 0,1-1 0,0 0 0,-28-21 0,31 17 0,1 0 0,1 0 0,-16-22 0,17 20 0,0 1 0,-1 0 0,-24-20 0,-8-2 0,-2 2 0,-1 3 0,-99-50 0,13 34 0,129 44 0,-1 1 0,1 0 0,-1 1 0,1-1 0,-1 0 0,1 1 0,-1 0 0,1 0 0,-1 0 0,1 0 0,-1 1 0,1-1 0,0 1 0,-1 0 0,1 0 0,0 0 0,-1 0 0,1 1 0,0 0 0,0-1 0,0 1 0,0 0 0,0 0 0,1 0 0,-5 5 0,-7 7 0,0 1 0,2 0 0,-17 25 0,13-17 0,-104 147 0,93-128 0,-2-1 0,-2-1 0,-2-1 0,-73 66 0,-20 5 0,115-105 0,15-16 0,17-16 0,146-119 0,-67 63 0,62-68 0,-122 110 0,-2-2 0,37-54 0,-26 32 0,-45 61 0,0 1 0,0-1 0,1 1 0,-1 0 0,1 0 0,0 0 0,0 1 0,0-1 0,0 1 0,0 0 0,1 1 0,-1-1 0,1 1 0,-1 0 0,1 1 0,9-1 0,14 0 0,55 7 0,-65-5 0,0 3 0,0 0 0,0 1 0,0 1 0,0 1 0,24 12 0,34 12 0,-42-18 0,-1 2 0,0 1 0,-1 2 0,46 32 0,-51-30 0,-1 2 0,0 0 0,-2 2 0,-1 1 0,41 53 0,26 33 0,-13-45 0,-77-66 0,-1 0 0,1 0 0,-1 0 0,1 1 0,-1-1 0,1 0 0,-1 1 0,1-1 0,-1 0 0,0 1 0,1-1 0,-1 1 0,0-1 0,1 1 0,-1-1 0,0 0 0,0 1 0,1-1 0,-1 1 0,0-1 0,0 1 0,0 0 0,0-1 0,0 1 0,1-1 0,-1 1 0,0-1 0,0 1 0,0-1 0,-1 1 0,1-1 0,0 1 0,0 0 0,-18 3 0,-30-11 0,-69-27 0,-206-90 0,301 112 0,1-1 0,0-1 0,1-1 0,1 0 0,0-2 0,1 0 0,1-2 0,-29-37 0,14 27 0,28 26 0,0 0 0,0 0 0,0 0 0,0-1 0,0 1 0,1-1 0,0 0 0,0 0 0,0 0 0,0-1 0,-3-6 0,6 10 0,0 1 0,0-1 0,0 1 0,0-1 0,0 1 0,1-1 0,-1 1 0,0-1 0,0 1 0,1-1 0,-1 1 0,0-1 0,1 1 0,-1 0 0,1-1 0,-1 1 0,0-1 0,1 1 0,-1 0 0,1 0 0,-1-1 0,1 1 0,-1 0 0,1 0 0,-1-1 0,1 1 0,-1 0 0,1 0 0,-1 0 0,1 0 0,-1 0 0,1 0 0,0 0 0,-1 0 0,1 0 0,-1 0 0,1 0 0,-1 0 0,1 0 0,-1 0 0,1 1 0,0-1 0,34 5 0,-28-3 0,61 11 0,-2 4 0,118 45 0,-169-56-195,-1 1 0,0 0 0,0 1 0,0 1 0,-1 0 0,13 12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08:01.58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95 24575,'2'1'0,"-1"0"0,1-1 0,0 1 0,-1 0 0,1 0 0,-1 0 0,1 0 0,-1 1 0,0-1 0,1 0 0,-1 1 0,0-1 0,0 1 0,0-1 0,0 1 0,0-1 0,0 1 0,0 0 0,-1-1 0,1 3 0,13 37 0,9 175 0,-17-144 0,15 61 0,-19-123 0,0-1 0,0 1 0,1 0 0,6 14 0,-4-81 0,-8-79 0,6-158 0,-3 288 0,1 1 0,0 0 0,0 0 0,1 0 0,0 0 0,0 0 0,0 0 0,0 1 0,1-1 0,-1 1 0,1-1 0,0 1 0,1 0 0,6-7 0,-2 4 0,0 1 0,0 0 0,0 1 0,1-1 0,0 2 0,0-1 0,12-3 0,5 0 0,-1 1 0,1 1 0,1 1 0,51-2 0,-45 6 0,0-1 0,1 1 0,-1 2 0,59 9 0,-84-8 0,-1 0 0,1 1 0,-1 1 0,1-1 0,-1 1 0,0 0 0,-1 1 0,1 0 0,-1 0 0,1 0 0,-2 1 0,1-1 0,-1 2 0,1-1 0,-2 0 0,1 1 0,-1 0 0,4 8 0,7 16 0,-2 1 0,-1 1 0,7 35 0,6 11 0,-19-58 0,0 1 0,-1 0 0,-2 1 0,0-1 0,0 32 0,-1-8 0,8 46 62,-4-51-776,0 48 1,-6-69-6113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14:46.16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630 110 24575,'-1'-3'0,"1"0"0,-1 0 0,0 0 0,0 0 0,0 0 0,0 0 0,-1 0 0,1 0 0,-1 1 0,0-1 0,1 0 0,-1 1 0,0 0 0,-1-1 0,1 1 0,0 0 0,-1 0 0,1 0 0,-1 0 0,0 0 0,1 1 0,-5-2 0,-10-6 0,0 1 0,-29-8 0,28 10 0,7 2 0,-1 1 0,0 1 0,0 0 0,0 1 0,0 0 0,0 1 0,0 0 0,0 1 0,0 1 0,0-1 0,1 2 0,-1 0 0,0 0 0,1 1 0,0 0 0,-18 10 0,4 0 0,1 1 0,0 1 0,0 1 0,2 1 0,-39 39 0,51-45 0,1 0 0,1 0 0,0 0 0,0 1 0,1 1 0,1-1 0,0 1 0,1 0 0,0 0 0,2 1 0,-1-1 0,-1 25 0,1 10 0,3-1 0,6 75 0,-4-116 0,0 0 0,0 0 0,1 0 0,0 0 0,0-1 0,0 1 0,1-1 0,0 1 0,0-1 0,1 0 0,0 0 0,0-1 0,0 1 0,1-1 0,-1 0 0,1 0 0,1 0 0,-1-1 0,1 1 0,-1-1 0,12 5 0,-4-3 0,0 0 0,1-1 0,-1 0 0,1-1 0,0-1 0,1 0 0,-1-1 0,0 0 0,23-1 0,5-2 0,-1 2 0,57 9 0,-83-8 0,0 2 0,-1 0 0,1 0 0,-1 1 0,0 1 0,0 0 0,-1 1 0,0 1 0,0 0 0,12 10 0,3 5 0,-1 1 0,41 47 0,-61-62 0,0 0 0,-1 0 0,0 1 0,0 0 0,-1 0 0,-1 0 0,1 1 0,-2-1 0,1 1 0,-2 0 0,1 0 0,-1 1 0,0 11 0,-1 13 0,1 2 0,-2-1 0,-1 0 0,-7 38 0,7-68 0,0-1 0,-1 0 0,1 0 0,-2 0 0,1 0 0,-1 0 0,1 0 0,-2-1 0,1 1 0,-1-1 0,1 0 0,-2 0 0,1 0 0,0-1 0,-1 1 0,0-1 0,0 0 0,0-1 0,-7 5 0,1-3 0,0-1 0,-1 0 0,0 0 0,1-1 0,-1-1 0,0 0 0,0-1 0,0 0 0,-14-1 0,-39 1 0,-165-5 0,227 4 0,-1-1 0,0 1 0,1-1 0,-1 0 0,0 0 0,1 0 0,-1-1 0,1 1 0,0-1 0,-1 0 0,1 0 0,0 0 0,0 0 0,0 0 0,1-1 0,-5-4 0,3 2 0,0-1 0,0 1 0,1-1 0,0 0 0,0 0 0,1 0 0,0 0 0,-3-13 0,1-7 0,1-1 0,1 0 0,2-46 0,1 52 0,-1 5 0,0 0 0,2 1 0,0-1 0,5-20 0,-5 30 0,1-1 0,0 1 0,0-1 0,0 1 0,1 0 0,0 0 0,0 1 0,0-1 0,1 1 0,0 0 0,0 0 0,6-5 0,55-50 0,-42 37 0,0 0 0,31-20 0,11 8 0,-52 29 0,-1-1 0,1 0 0,-1-1 0,-1-1 0,17-13 0,-7 1 0,0-1 0,-2-1 0,-1-1 0,0 0 0,-2-2 0,-1 0 0,-1 0 0,-2-1 0,14-38 0,-18 41 0,-1-1 0,-2 0 0,0-1 0,-1 1 0,-2-1 0,-1 0 0,-2-50 0,-1 70 1,0-1 1,-1 1-1,0 0 0,0 0 0,-1 0 0,0 0 0,0 0 1,0 0-1,0 1 0,-1-1 0,0 1 0,0 0 0,-1 0 0,-8-7 1,-9-6-19,-1 1 1,-30-18 0,-14-10-1318,50 30-5492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14:48.79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560 115 24575,'-1'-3'0,"0"0"0,0 0 0,0 0 0,-1 0 0,1 0 0,-1 0 0,0 0 0,0 1 0,0-1 0,0 0 0,0 1 0,-4-3 0,-30-27 0,27 26 0,-1 1 0,1 0 0,-1 0 0,0 1 0,0 1 0,0-1 0,-1 2 0,1-1 0,-19-1 0,-8 2 0,-55 3 0,33 1 0,51-2 0,1 0 0,-1 1 0,0 1 0,1-1 0,-1 1 0,1 0 0,-1 1 0,1 0 0,0 0 0,0 0 0,0 1 0,1 0 0,-1 0 0,1 1 0,0 0 0,0 0 0,1 0 0,-1 1 0,-4 6 0,4-3 0,0 0 0,0 0 0,1 1 0,0 0 0,1 0 0,0 0 0,0 0 0,1 1 0,1-1 0,0 1 0,0 0 0,1 0 0,0 11 0,1-15 0,0 1 0,1-1 0,-1 1 0,2-1 0,-1 1 0,1-1 0,0 1 0,1-1 0,-1 0 0,2 0 0,-1 0 0,1-1 0,0 1 0,0-1 0,0 0 0,1 0 0,0 0 0,1-1 0,-1 1 0,1-1 0,0-1 0,0 1 0,0-1 0,1 0 0,11 5 0,-1-2 0,0 0 0,1-1 0,0-1 0,0-1 0,0-1 0,0 0 0,21 0 0,15-2 0,61-7 0,-110 5 0,1 1 0,-1-1 0,0-1 0,0 1 0,0-1 0,0 0 0,0 0 0,0 0 0,-1-1 0,1 1 0,-1-1 0,1-1 0,-1 1 0,0 0 0,0-1 0,-1 0 0,1 0 0,-1 0 0,0 0 0,0-1 0,0 1 0,-1-1 0,1 0 0,1-5 0,4-12 0,-1-1 0,-1 1 0,0-1 0,1-27 0,-2 16 0,-7 60 0,0 1 0,4 44 0,0-10 0,-2 1045-1365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14:51.74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3 24575,'48'-1'0,"-20"0"0,1 1 0,-1 1 0,38 6 0,-59-5 0,1 0 0,0 0 0,-1 0 0,1 1 0,-1 0 0,0 1 0,0 0 0,0 0 0,0 0 0,-1 1 0,0 0 0,0 0 0,0 0 0,0 1 0,-1 0 0,8 10 0,-10-9 0,0 0 0,0 0 0,-1 0 0,0 0 0,0 0 0,0 1 0,-1-1 0,0 0 0,-1 1 0,1 7 0,-2 2 0,1 0 0,-2-1 0,-5 25 0,6-37 0,0 1 0,-1-1 0,0 1 0,0-1 0,-1 0 0,1 1 0,-1-1 0,0 0 0,0-1 0,0 1 0,0 0 0,-1-1 0,0 0 0,1 0 0,-1 0 0,0 0 0,-1-1 0,1 1 0,0-1 0,-1 0 0,-6 2 0,-10 6 0,99 24 0,-59-24 0,-1 0 0,0 1 0,0 1 0,-1 1 0,17 17 0,-28-25 0,-1 1 0,0 1 0,0-1 0,0 1 0,0 0 0,-1 0 0,-1 0 0,1 0 0,-1 1 0,0 0 0,-1-1 0,1 1 0,-2 0 0,1 0 0,-1 0 0,0 10 0,0-8 0,-1 1 0,-1-1 0,0 1 0,0-1 0,-1 1 0,0-1 0,-7 19 0,6-25 0,1 1 0,-1-1 0,0 1 0,0-1 0,0 0 0,-1 0 0,1 0 0,-1-1 0,0 1 0,0-1 0,-1 0 0,1 0 0,0-1 0,-1 1 0,0-1 0,0 0 0,-9 3 0,-17 4-195,0-1 0,0-1 0,-1-2 0,0-1 0,0-2 0,-33-1 0,41-2-6631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14:53.65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49 24575,'1'-1'0,"-1"0"0,0 0 0,1 0 0,-1 0 0,1 0 0,-1 1 0,1-1 0,-1 0 0,1 0 0,0 1 0,-1-1 0,1 0 0,0 1 0,-1-1 0,1 1 0,0-1 0,0 1 0,0-1 0,-1 1 0,1-1 0,0 1 0,0 0 0,0-1 0,0 1 0,1 0 0,31-8 0,-20 6 0,18-5 0,0 1 0,0 2 0,1 1 0,-1 1 0,56 4 0,-32 4 0,0 2 0,75 21 0,-124-28 0,0 1 0,0 0 0,0 0 0,0 0 0,0 1 0,0 0 0,-1 0 0,1 1 0,-1-1 0,0 1 0,0 0 0,0 1 0,-1-1 0,7 9 0,-8-8 0,0 1 0,0 0 0,-1 0 0,0 0 0,0 0 0,0 1 0,-1-1 0,0 0 0,0 1 0,-1-1 0,0 1 0,0-1 0,0 1 0,-2 8 0,1-8 0,0 0 0,-1 0 0,0-1 0,0 1 0,-1 0 0,0-1 0,0 0 0,0 0 0,-1 0 0,0 0 0,0 0 0,0-1 0,-1 1 0,0-1 0,0 0 0,0-1 0,0 1 0,-7 3 0,-11 6 0,-1-1 0,1-1 0,-37 13 0,5-3 0,54-21 0,0-1 0,0 0 0,0 1 0,0-1 0,0 1 0,0-1 0,0 1 0,0-1 0,1 1 0,-1 0 0,0-1 0,0 1 0,0 0 0,1 0 0,-1 0 0,0 0 0,1 0 0,-1 0 0,1 0 0,-2 1 0,3-1 0,-1-1 0,0 1 0,0 0 0,1-1 0,-1 1 0,0 0 0,1-1 0,-1 1 0,0 0 0,1-1 0,-1 1 0,1-1 0,-1 1 0,1-1 0,-1 1 0,1-1 0,0 0 0,-1 1 0,1-1 0,-1 0 0,1 1 0,0-1 0,0 1 0,58 15 0,-43-12 0,-11-3 0,68 17 0,-2 4 0,0 2 0,68 35 0,-121-48 0,0 1 0,0 0 0,-1 2 0,-1 0 0,-1 1 0,0 0 0,0 1 0,-2 1 0,0 0 0,-1 1 0,-1 0 0,0 1 0,-2 0 0,9 24 0,-15-33 0,0 1 0,-1-1 0,-1 1 0,1 0 0,-2-1 0,1 1 0,-2 0 0,1 0 0,-2-1 0,1 1 0,-1-1 0,-1 1 0,0-1 0,0 0 0,-1 0 0,-1 0 0,1 0 0,-8 10 0,3-7 0,0-1 0,-1-1 0,0 1 0,-1-2 0,0 0 0,-1 0 0,0-1 0,0 0 0,-1-1 0,0 0 0,0-1 0,-18 6 0,-41 12 0,-112 22 0,53-15 0,108-27-341,-1 0 0,0-2-1,-30 1 1,25-3-6485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14:58.44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0 24575,'37'462'0,"-9"-187"0,-26-115 0,-4-122 0,2 0 0,1 1 0,2-1 0,2 0 0,17 66 0,41 103-1365,-54-173-5461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15:00.20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1 271 24575,'0'-3'0,"1"0"0,0 1 0,-1-1 0,1 1 0,0 0 0,0-1 0,1 1 0,-1 0 0,0-1 0,1 1 0,-1 0 0,1 0 0,0 0 0,0 0 0,2-1 0,34-28 0,-32 26 0,29-19 0,0 2 0,1 1 0,1 2 0,1 1 0,1 2 0,60-16 0,-46 19 0,1 2 0,0 2 0,0 3 0,80 1 0,-114 5 0,1 1 0,-1 0 0,0 2 0,25 6 0,-38-7 0,0 1 0,-1-1 0,1 1 0,-1 0 0,0 0 0,0 1 0,0 0 0,0 0 0,-1 0 0,1 1 0,-1 0 0,0 0 0,-1 0 0,1 1 0,5 9 0,5 13 0,-2 0 0,-1 1 0,-1 1 0,-2-1 0,0 2 0,-3-1 0,6 60 0,-6 5 0,-8 121 0,-1-191 0,0 0 0,-2 0 0,-1 0 0,0-1 0,-2 0 0,-1 0 0,-1 0 0,-1-2 0,-1 1 0,-1-1 0,0-1 0,-2 0 0,-1-1 0,0-1 0,-24 21 0,-225 198 0,264-238 0,1 0 0,-1 0 0,1 0 0,0 1 0,-1-1 0,1 0 0,0 1 0,-1-1 0,1 0 0,0 1 0,0-1 0,-1 0 0,1 1 0,0-1 0,0 0 0,-1 1 0,1-1 0,0 1 0,0-1 0,0 1 0,0-1 0,0 0 0,0 1 0,0-1 0,0 1 0,0-1 0,0 1 0,0-1 0,0 1 0,0-1 0,0 0 0,0 1 0,0-1 0,0 1 0,1-1 0,-1 1 0,0-1 0,0 0 0,0 1 0,1 0 0,21 7 0,34-5 0,199-16 0,33 0 0,272 14-1365,-533-1-5461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15:01.71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3 424 24575,'-3'-125'0,"6"-131"0,-2 254 0,-1-1 0,1 1 0,0 0 0,0 0 0,0 0 0,0 0 0,0 0 0,0 0 0,0 0 0,1 0 0,-1 0 0,0 1 0,1-1 0,0 1 0,-1-1 0,1 1 0,0-1 0,0 1 0,0 0 0,0 0 0,0 0 0,0 0 0,0 0 0,0 0 0,1 1 0,-1-1 0,0 1 0,0 0 0,1-1 0,-1 1 0,0 0 0,0 0 0,5 1 0,10 0 0,0 0 0,1 1 0,20 5 0,-30-5 0,337 85 0,-303-80 0,-23-5 0,0 2 0,0 0 0,-1 1 0,28 11 0,-44-15 0,0 1 0,1 0 0,-1 0 0,0 0 0,0 0 0,0 0 0,0 0 0,-1 1 0,1-1 0,-1 1 0,1-1 0,-1 1 0,0-1 0,0 1 0,1 3 0,11 50 0,-9-33 0,9 56 0,-4 1 0,-3 1 0,-8 137 0,-1-69 0,3 587-1365,0-711-5461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15:03.36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0 24575,'625'0'-1365,"-606"0"-5461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15:12.45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848 139 24575,'-6'-2'0,"1"0"0,-1 0 0,1 0 0,-1-1 0,1 0 0,0 0 0,0 0 0,0-1 0,1 1 0,-7-8 0,-12-6 0,3 5 0,0 1 0,-1 2 0,-1 0 0,0 0 0,0 2 0,-1 1 0,-40-6 0,19 8 0,-1 1 0,1 2 0,-49 5 0,86-3 0,0 1 0,0 0 0,1 0 0,-1 0 0,1 1 0,0-1 0,0 2 0,0-1 0,0 1 0,0 0 0,1 0 0,-10 9 0,-6 8 0,-31 40 0,31-34 0,6-9 0,1 1 0,1 0 0,1 1 0,0 1 0,2-1 0,1 2 0,0 0 0,-10 41 0,11-32 0,2-1 0,1 1 0,2 0 0,0 47 0,3-70 0,0 0 0,1 1 0,-1-1 0,2 0 0,-1 0 0,1 0 0,1 0 0,-1 0 0,1 0 0,0-1 0,1 1 0,0-1 0,0 0 0,1 0 0,0-1 0,0 1 0,0-1 0,1 0 0,10 9 0,6 4 0,0-1 0,1 0 0,1-2 0,0-1 0,1-1 0,1-1 0,0-1 0,1-1 0,0-1 0,0-2 0,1 0 0,0-2 0,1-2 0,37 3 0,80 4 0,-98-6 0,90 0 0,-122-6 0,-1-1 0,0 0 0,0-1 0,0-1 0,0 0 0,0-1 0,-1 0 0,1-1 0,-2-1 0,15-9 0,37-32-1365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15:13.29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24575,'7'0'0,"7"0"0,8 0 0,9 0 0,6 0 0,8 3 0,7 2 0,4 0 0,-5-1 0,-11-1-8191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08:02.77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24575,'11'19'0,"1"0"0,1-1 0,23 27 0,10 12 0,33 57 0,-5 4 0,-5 3 0,-5 3 0,91 253 0,-145-347 0,-1 0 0,-1 1 0,-1 0 0,3 51 0,-9-73 0,-1 0 0,-1 0 0,1 0 0,-1-1 0,-1 1 0,0 0 0,0-1 0,0 1 0,-1-1 0,-1 0 0,1 0 0,-1 0 0,0 0 0,-1-1 0,0 0 0,0 0 0,-1 0 0,0 0 0,0-1 0,0 0 0,-12 8 0,-7 1 19,-1-1 0,0-1 0,-1-2 0,0-1 0,-36 9 0,-56 23-1498,84-26-5347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15:14.25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24575,'4'0'0,"5"0"0,4 0 0,5 0 0,2 0 0,6 0 0,2 0 0,0 0 0,-1 0 0,-1 0 0,-2 0 0,0 0 0,3 0 0,0 0 0,0 0 0,-5 0-8191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15:15.48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24575,'0'946'-1365,"0"-923"-5461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15:17.74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71 24575,'0'-3'0,"0"1"0,1-1 0,-1 0 0,1 0 0,-1 0 0,1 1 0,0-1 0,0 0 0,0 1 0,1-1 0,-1 1 0,1-1 0,-1 1 0,1 0 0,0-1 0,0 1 0,0 0 0,0 0 0,0 0 0,0 1 0,0-1 0,1 0 0,-1 1 0,1 0 0,-1-1 0,1 1 0,0 0 0,-1 0 0,1 1 0,0-1 0,0 0 0,2 1 0,14-3 0,-1 1 0,1 1 0,35 2 0,-28 0 0,14 0 0,71 11 0,-98-10 0,1 1 0,-1 0 0,0 1 0,0 0 0,-1 1 0,1 1 0,-1 0 0,0 1 0,13 9 0,-20-11 0,-1 0 0,1 0 0,-1 0 0,0 1 0,-1-1 0,1 1 0,-1 0 0,0 0 0,-1 0 0,1 0 0,-1 1 0,0-1 0,-1 0 0,0 1 0,1 8 0,1 15 0,-2 0 0,-3 34 0,0-22 0,2-36 0,0-1 0,-1 0 0,0 0 0,0 0 0,0 1 0,-1-1 0,1 0 0,-1 0 0,-1-1 0,1 1 0,-1 0 0,1-1 0,-1 1 0,-6 5 0,3-3 0,-1 0 0,-1-1 0,1 0 0,-1 0 0,0-1 0,0 0 0,-14 6 0,-2-2 0,0 0 0,-1-1 0,0-2 0,-1-1 0,-27 3 0,118-12 0,109 8 0,-169-3 0,1-1 0,-1 1 0,1 0 0,-1 0 0,0 1 0,0 0 0,0 0 0,0 0 0,0 1 0,0-1 0,0 1 0,-1 0 0,1 0 0,-1 1 0,0-1 0,0 1 0,0 0 0,0 0 0,-1 1 0,0-1 0,0 1 0,0-1 0,0 1 0,2 7 0,0 3 0,0-1 0,-2 0 0,0 1 0,0 0 0,-1 0 0,-1 0 0,-1 24 0,0-37 0,0 18 0,-1 0 0,0 0 0,-1 0 0,-2-1 0,-5 21 0,7-35 0,0 1 0,-1 0 0,0-1 0,0 1 0,0-1 0,-1 0 0,0 0 0,0 0 0,0 0 0,0-1 0,-1 0 0,0 0 0,0 0 0,0 0 0,0-1 0,0 0 0,-1 0 0,0 0 0,1-1 0,-9 3 0,-140 40 120,137-41-332,-2-1 0,1-1 0,0 0-1,-1-1 1,1-1 0,-30-3 0,27-2-6614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15:20.13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427 6 24575,'-66'-2'0,"43"0"0,0 1 0,0 1 0,-1 1 0,1 1 0,-41 9 0,54-7 0,1 0 0,0 1 0,0 0 0,0 1 0,1 0 0,0 0 0,0 0 0,0 1 0,1 1 0,0-1 0,-7 10 0,4-4 0,1 1 0,0-1 0,1 1 0,1 1 0,0 0 0,-6 20 0,10-24 0,0 1 0,1-1 0,0 1 0,1 0 0,0-1 0,1 1 0,1 0 0,-1 0 0,2-1 0,5 22 0,-5-26 0,0 0 0,1 0 0,0 0 0,0 0 0,0-1 0,1 1 0,0-1 0,1 0 0,-1-1 0,1 1 0,0-1 0,0 1 0,1-2 0,0 1 0,0-1 0,0 1 0,0-2 0,8 5 0,-11-7 0,10 6 0,2-1 0,-1 0 0,1-1 0,22 5 0,-31-10 0,-1 1 0,1-1 0,-1 0 0,1-1 0,-1 1 0,1-1 0,-1 0 0,0 0 0,0-1 0,1 1 0,-1-1 0,0 0 0,0-1 0,0 1 0,-1-1 0,7-5 0,10-7 0,0-2 0,-2 0 0,0-1 0,0-1 0,18-26 0,-29 34 0,0-1 0,-1 0 0,0 0 0,-1 0 0,0-1 0,-1 0 0,0 0 0,-1 0 0,-1 0 0,0-1 0,1-21 0,-4-37 0,-2 227 0,3 102 0,9-182 0,-5-46 0,2 48 0,-8 254-1365,1-312-5461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15:21.57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24575,'0'428'0,"0"-426"0,-1 1 0,1-1 0,0 1 0,0-1 0,1 1 0,-1-1 0,0 0 0,1 1 0,0-1 0,-1 1 0,1-1 0,0 0 0,0 0 0,0 1 0,1-1 0,-1 0 0,0 0 0,1 0 0,0 0 0,-1-1 0,1 1 0,0 0 0,0-1 0,0 1 0,2 1 0,2-1 0,0 0 0,1-1 0,-1 1 0,1-1 0,-1 0 0,1-1 0,-1 1 0,11-2 0,536-3-1365,-533 4-5461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15:23.11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 1 24575,'-2'110'0,"5"118"0,20-74 0,-1-31 0,-13-78 0,6 58 0,6 62 0,-12-106 0,4 113 0,-13-126-1365,0-27-5461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20:48.51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1 107 24575,'0'-3'0,"1"0"0,0 0 0,0-1 0,0 1 0,1 0 0,-1 0 0,1 0 0,0 0 0,-1 0 0,1 1 0,1-1 0,-1 0 0,0 1 0,1 0 0,-1-1 0,1 1 0,3-2 0,2-3 0,1 1 0,1 0 0,19-8 0,-17 9 0,1 1 0,0 0 0,0 1 0,0 1 0,0 0 0,0 1 0,1 0 0,-1 1 0,0 1 0,1 0 0,25 5 0,-14 1 0,0 0 0,-1 2 0,1 1 0,-2 1 0,29 17 0,-34-15 0,0 1 0,-2 1 0,1 0 0,-2 1 0,0 0 0,-1 1 0,-1 1 0,21 37 0,-31-52 0,-1 1 0,0-1 0,0 1 0,-1-1 0,1 1 0,-1 0 0,0 0 0,0 0 0,0 0 0,0 0 0,0 0 0,-1 0 0,0 0 0,0 0 0,0 0 0,-1 0 0,1 0 0,-1 0 0,0 0 0,0 0 0,0 0 0,-1-1 0,-1 6 0,-1-4 0,1 0 0,-1-1 0,0 0 0,0 0 0,-1 0 0,1 0 0,-1 0 0,0-1 0,1 0 0,-2 0 0,1 0 0,0-1 0,0 0 0,-1 0 0,-7 2 0,-77 18 0,-48 16 0,86-28 0,43-9 0,1 1 0,0-1 0,-1 1 0,1 1 0,-11 3 0,17-4 0,-1-1 0,1 1 0,-1 0 0,1-1 0,0 1 0,0 0 0,-1 0 0,1 0 0,1 1 0,-1-1 0,0 1 0,1-1 0,-1 1 0,1-1 0,0 1 0,0 0 0,0-1 0,0 1 0,-1 5 0,-2 19 10,2-1-1,1 1 1,4 53-1,0-10-1412,-3-51-5423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20:49.00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20:50.9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57 25 24575,'0'-1'0,"1"0"0,-1 0 0,0 0 0,1 0 0,-1 0 0,1 1 0,-1-1 0,1 0 0,0 0 0,-1 1 0,1-1 0,0 0 0,-1 1 0,1-1 0,0 1 0,0-1 0,0 1 0,0-1 0,-1 1 0,1 0 0,0-1 0,0 1 0,0 0 0,0 0 0,0-1 0,2 1 0,29-4 0,-27 3 0,22-1 0,0 0 0,0 2 0,47 6 0,-60-4 0,1 1 0,-1 1 0,1 0 0,-1 1 0,0 1 0,-1 0 0,0 0 0,17 12 0,-18-10 0,6 4 0,0 0 0,0 2 0,-1 0 0,-1 0 0,23 27 0,-37-38 0,0 1 0,0-1 0,0 1 0,0-1 0,0 1 0,0 0 0,-1-1 0,0 1 0,0 0 0,0 0 0,0 0 0,-1 0 0,1 0 0,-1 0 0,0 6 0,-1-5 0,-1-1 0,1 1 0,-1-1 0,0 0 0,0 0 0,0 0 0,0 0 0,-1 0 0,0 0 0,0 0 0,0-1 0,0 0 0,0 1 0,-1-1 0,1 0 0,-8 4 0,-1 1 0,-1 0 0,0-1 0,0 0 0,-1-1 0,0-1 0,0 0 0,0-1 0,-23 4 0,-7-2 0,-68 0 0,-18 1 0,126-7 0,-1 1 0,0-1 0,1 1 0,-1 0 0,1 1 0,-1-1 0,1 1 0,-1 0 0,1 0 0,0 0 0,0 1 0,0-1 0,0 1 0,0 0 0,-3 4 0,5-4 0,0 1 0,-1 0 0,2 0 0,-1-1 0,0 2 0,1-1 0,0 0 0,0 0 0,0 0 0,0 1 0,1-1 0,-1 0 0,1 1 0,0-1 0,0 0 0,2 6 0,6 72-1365,-6-59-5461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20:51.43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24575,'0'4'0,"0"5"0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08:03.55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 0 24575,'2'174'0,"-4"185"0,-2-334-1365,0-7-5461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20:53.73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51 24575,'1'-1'0,"-1"0"0,1-1 0,-1 1 0,1 0 0,0 0 0,0 0 0,0 0 0,-1 0 0,1 0 0,0 1 0,0-1 0,0 0 0,0 0 0,1 1 0,-1-1 0,0 0 0,0 1 0,0-1 0,0 1 0,2-1 0,31-10 0,-30 9 0,17-3 0,0 0 0,1 1 0,-1 2 0,1 0 0,0 1 0,27 2 0,-35 0 0,-1 1 0,1 0 0,-1 0 0,0 1 0,0 1 0,0 0 0,0 1 0,-1 0 0,0 1 0,0 1 0,14 9 0,-22-12 0,1 1 0,-1 0 0,0 0 0,-1 0 0,1 0 0,-1 0 0,0 1 0,0 0 0,0-1 0,-1 1 0,0 0 0,0 0 0,-1 0 0,0 1 0,0-1 0,1 11 0,-1 10 0,-2 1 0,-4 39 0,3-56 0,2-5 0,-2 0 0,1-1 0,0 1 0,-1 0 0,0-1 0,0 0 0,-1 0 0,0 1 0,0-1 0,0-1 0,0 1 0,-1 0 0,1-1 0,-1 0 0,-6 5 0,3-3 0,-1 0 0,0-1 0,0 1 0,-1-2 0,0 1 0,0-1 0,0-1 0,-11 4 0,7-2 0,-1 0 0,1 1 0,-18 11 0,-32 14 0,59-30 0,0 0 0,0 0 0,0 1 0,1 0 0,-1 0 0,1 0 0,-1 0 0,1 0 0,0 1 0,-1-1 0,1 1 0,1 0 0,-1 0 0,0 0 0,1 0 0,-4 5 0,4-1 0,0-1 0,0 1 0,0 0 0,1-1 0,0 1 0,0 0 0,0 0 0,2 13 0,1 29 0,16 86 0,-15-109-682,0 52-1,-3-59-6143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20:54.0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21:01.48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6 24575,'68'-2'0,"-44"0"0,0 1 0,-1 1 0,1 1 0,0 1 0,-1 1 0,1 1 0,38 12 0,-53-13 0,-1 1 0,1 0 0,-1 0 0,0 0 0,0 1 0,0 1 0,13 11 0,-18-12 0,0-1 0,0 1 0,0-1 0,0 1 0,-1 0 0,0 0 0,0 0 0,0 0 0,0 1 0,-1-1 0,0 0 0,0 1 0,-1-1 0,1 1 0,-1 5 0,0-5 0,1 0 0,-1 0 0,-1 0 0,1 0 0,-1 0 0,0 0 0,0 0 0,-1 0 0,0 0 0,0 0 0,0 0 0,-1-1 0,1 1 0,-2-1 0,1 0 0,0 0 0,-1 0 0,0 0 0,0-1 0,0 1 0,-1-1 0,0 0 0,1 0 0,-1-1 0,-1 1 0,1-1 0,0 0 0,-8 2 0,0 1 0,-1 0 0,-1-1 0,1 0 0,-1-2 0,0 1 0,1-2 0,-1 0 0,-1-1 0,1 0 0,-19-2 0,16 3 0,31 4 0,29 4 0,12-4 0,88 20 0,-116-20 0,-3-1 0,-1 0 0,0 1 0,0 1 0,-1 1 0,0 1 0,-1 1 0,0 1 0,30 22 0,-33-20 0,-7-5 0,0-1 0,-1 1 0,0 0 0,0 1 0,-1 0 0,9 14 0,-15-20 0,-1 0 0,0 0 0,1 0 0,-1 0 0,-1 0 0,1 0 0,0 0 0,-1 1 0,1-1 0,-1 0 0,0 0 0,0 1 0,0-1 0,-1 0 0,1 0 0,-1 0 0,0 1 0,0-1 0,0 0 0,0 0 0,0 0 0,0 0 0,-1 0 0,0-1 0,0 1 0,1 0 0,-2-1 0,1 1 0,-3 2 0,-4 3 0,0-1 0,-1 0 0,0 0 0,0-1 0,0-1 0,-1 1 0,0-1 0,0-1 0,0 0 0,0-1 0,-1 0 0,1-1 0,-14 1 0,-237 0 63,136-5-1491,103 2-5398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21:05.25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4 109 24575,'-1'67'0,"-1"-38"0,1 0 0,2 0 0,1 0 0,1-1 0,9 37 0,-8-72 0,3-26 0,5-39 0,-11 57 0,1 1 0,1-1 0,0 1 0,1-1 0,1 1 0,11-25 0,-13 34 0,0 0 0,0 1 0,1 0 0,-1 0 0,1 0 0,0 0 0,0 0 0,0 1 0,0 0 0,1 0 0,-1 0 0,1 0 0,0 1 0,0 0 0,0 0 0,0 0 0,0 0 0,0 1 0,1 0 0,-1 0 0,0 0 0,8 1 0,-8-1 0,0 1 0,0 0 0,1 0 0,-1 1 0,0-1 0,0 1 0,0 0 0,1 0 0,-1 1 0,0 0 0,-1 0 0,1 0 0,6 4 0,-6-2 0,1 1 0,-1 0 0,0 0 0,0 0 0,-1 1 0,1 0 0,-1 0 0,-1 0 0,5 9 0,3 6 0,11 20 0,18 49 0,-34-76 0,-2 0 0,0 1 0,0-1 0,-2 1 0,0 0 0,0 0 0,-2 24 0,1-120 0,-2 49 0,1 1 0,1 0 0,2-1 0,8-32 0,-9 55 0,1 0 0,0 0 0,0 0 0,1 0 0,0 0 0,1 1 0,-1 0 0,2 0 0,-1 0 0,1 1 0,1-1 0,-1 2 0,1-1 0,0 1 0,1 0 0,-1 0 0,1 1 0,12-7 0,-8 6 0,0 0 0,1 1 0,-1 1 0,1 0 0,0 1 0,0 0 0,0 0 0,1 2 0,-1 0 0,19 1 0,-24 0 0,-1 1 0,1 0 0,0 1 0,-1 0 0,1 0 0,-1 1 0,0 0 0,0 0 0,0 1 0,0 0 0,-1 0 0,1 0 0,-1 1 0,0 0 0,0 0 0,-1 1 0,0-1 0,0 1 0,6 9 0,-4-2 0,-2 0 0,1 1 0,-2-1 0,0 1 0,0 0 0,2 21 0,1 3 0,-1-9-682,5 60-1,-10-67-6143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21:06.96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203 39 24575,'-22'-1'0,"9"1"0,0 0 0,0 0 0,0 1 0,-23 5 0,32-5 0,0 1 0,1-1 0,0 0 0,-1 1 0,1 0 0,0 0 0,0 0 0,0 0 0,0 0 0,0 1 0,0-1 0,1 1 0,-1 0 0,1-1 0,-1 1 0,1 1 0,0-1 0,1 0 0,-1 0 0,0 1 0,-1 5 0,-5 17 0,1 0 0,2 0 0,0 0 0,2 1 0,0-1 0,2 1 0,3 36 0,-1-59 0,-1-1 0,1 0 0,0 0 0,0 0 0,0 0 0,0 0 0,0 0 0,1 0 0,0 0 0,-1-1 0,1 1 0,0-1 0,0 1 0,0-1 0,1 0 0,-1 1 0,0-1 0,1 0 0,0-1 0,-1 1 0,1 0 0,0-1 0,0 1 0,0-1 0,0 0 0,0 0 0,0 0 0,0-1 0,5 1 0,10 2 0,1-1 0,-1-1 0,1-1 0,18-3 0,-5 2 0,-15 1 0,1-1 0,-1-1 0,0 0 0,-1-1 0,33-10 0,-44 12 0,0-1 0,-1 0 0,1-1 0,-1 1 0,0-1 0,0 1 0,0-1 0,0-1 0,0 1 0,-1 0 0,1-1 0,-1 0 0,0 0 0,0 0 0,0 0 0,-1 0 0,1-1 0,-1 1 0,0-1 0,-1 0 0,1 1 0,-1-1 0,0 0 0,0 0 0,1-7 0,-2 2 0,0-1 0,-1 1 0,0-1 0,-1 1 0,0-1 0,0 1 0,-1 0 0,0 0 0,-1 0 0,0 0 0,-1 1 0,-10-16 0,5 9 0,-1 1 0,-1 1 0,0 0 0,-1 1 0,0 0 0,-25-17 0,-12 4-1365,33 19-5461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21:08.97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140 713 24575,'0'-2'0,"0"0"0,0 0 0,-1 1 0,1-1 0,0 0 0,-1 0 0,0 0 0,0 0 0,1 0 0,-1 1 0,0-1 0,0 0 0,-1 1 0,1-1 0,0 1 0,0-1 0,-1 1 0,1 0 0,-1-1 0,1 1 0,-1 0 0,0 0 0,0 0 0,1 0 0,-1 0 0,0 1 0,0-1 0,0 0 0,0 1 0,0-1 0,1 1 0,-1 0 0,0 0 0,0 0 0,0 0 0,-2 0 0,1 0 0,1 0 0,-1 0 0,0 0 0,1 1 0,-1-1 0,1 1 0,-1-1 0,1 1 0,-1 0 0,1 0 0,0 0 0,0 0 0,-1 1 0,1-1 0,0 0 0,0 1 0,0 0 0,0-1 0,0 1 0,1 0 0,-1 0 0,0 0 0,1 0 0,0 0 0,-1 1 0,1-1 0,0 0 0,-1 5 0,-10 45 0,-3 53 0,13-88 0,1 0 0,1 0 0,1 0 0,0 0 0,1 0 0,1 0 0,6 21 0,-8-35 0,1 0 0,0 1 0,-1-2 0,1 1 0,0 0 0,1 0 0,-1-1 0,0 1 0,1-1 0,-1 1 0,1-1 0,0 0 0,0 0 0,0-1 0,0 1 0,0 0 0,0-1 0,0 0 0,0 0 0,4 1 0,11 3 0,0-2 0,33 3 0,-3 1 0,-44-6 0,0 0 0,0-1 0,0 1 0,0 0 0,0-1 0,0 0 0,0 0 0,0 0 0,0-1 0,0 1 0,0-1 0,0 0 0,0 0 0,0 0 0,0-1 0,0 0 0,4-2 0,-4 0 0,0 1 0,0-1 0,-1 0 0,1-1 0,-1 1 0,0 0 0,-1-1 0,1 0 0,-1 1 0,0-1 0,0 0 0,3-11 0,1-11 0,0 0 0,-2 0 0,-1-1 0,-1 1 0,-1-1 0,-6-49 0,-35-169 0,31 201 0,-50-184 0,17 65 37,25 91-1439,13 55-5424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21:13.10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 24575,'28'0'0,"-1"0"0,0 1 0,0 2 0,0 1 0,0 1 0,-1 1 0,1 2 0,-2 0 0,33 15 0,-20-4 0,-20-12 0,-1 1 0,0 1 0,0 1 0,-1 0 0,0 1 0,-1 0 0,27 27 0,-13-5 0,-18-22 0,-2-1 0,1 1 0,-2 1 0,1 0 0,11 23 0,-19-31 0,1 1 0,-1-1 0,0 1 0,0-1 0,0 1 0,-1 0 0,1-1 0,-1 1 0,0 0 0,-1-1 0,1 1 0,-1-1 0,0 1 0,0 0 0,0-1 0,-1 1 0,0-1 0,1 0 0,-2 0 0,1 1 0,0-1 0,-5 5 0,4-4 0,-1-1 0,0 0 0,0 1 0,0-1 0,0 0 0,-1-1 0,1 1 0,-1-1 0,0 0 0,0 0 0,0-1 0,0 1 0,-1-1 0,1 0 0,-1 0 0,-8 1 0,-5-1 0,-1 0 0,0-1 0,-30-3 0,30 0 0,0 2 0,-37 4 0,57-4 0,0 0 0,0 0 0,0 0 0,0 0 0,0 0 0,0 0 0,0 0 0,0 1 0,1-1 0,-1 0 0,0 0 0,0 0 0,0 0 0,0 0 0,0 1 0,0-1 0,0 0 0,0 0 0,0 0 0,0 0 0,0 0 0,0 1 0,0-1 0,0 0 0,0 0 0,0 0 0,-1 0 0,1 0 0,0 1 0,0-1 0,0 0 0,0 0 0,0 0 0,0 0 0,0 0 0,0 0 0,0 1 0,0-1 0,-1 0 0,1 0 0,0 0 0,0 0 0,0 0 0,0 0 0,0 0 0,0 0 0,-1 0 0,1 0 0,0 0 0,0 0 0,0 0 0,0 0 0,0 0 0,-1 0 0,1 0 0,0 0 0,0 0 0,0 0 0,0 0 0,0 0 0,-1 0 0,1 0 0,0 0 0,20 8 0,38 8 0,-49-14 0,4 0 0,-1 1 0,1 1 0,-1 0 0,0 1 0,0 0 0,0 1 0,-1 0 0,0 1 0,0 0 0,-1 1 0,0 0 0,0 0 0,-1 1 0,0 1 0,0 0 0,-1 0 0,0 0 0,6 12 0,-3-5 0,-1-1 0,-1 1 0,-1 1 0,0 0 0,-1 0 0,-1 0 0,-1 1 0,0 0 0,-1 0 0,-1 0 0,0 35 0,-3-44 0,0 0 0,-1 0 0,0 0 0,0 0 0,-1-1 0,-1 1 0,-5 14 0,5-18 0,0-1 0,0 0 0,-1 1 0,0-2 0,0 1 0,0 0 0,0-1 0,-1 0 0,0 0 0,0 0 0,0 0 0,0-1 0,-7 4 0,-16 8 0,10-4 0,0-1 0,0-1 0,-1-1 0,-1 0 0,-24 5 0,19-6-1365,5-1-5461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21:14.14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 24575,'2'26'0,"1"1"0,1-1 0,1 0 0,13 38 0,-8-32 0,-2 1 0,5 38 0,-7-15 0,24 169 0,-22-162 0,-1 1 0,-4 0 0,-6 84 0,0-24 0,3-113-115,4 39-1135,1-36-5576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21:15.82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0 204 24575,'43'-49'0,"-34"37"0,1 0 0,0 1 0,1 0 0,0 1 0,19-13 0,-10 9 0,-4 3 0,0 0 0,1 2 0,26-12 0,-38 19 0,0 0 0,-1 1 0,1 0 0,0-1 0,0 2 0,0-1 0,0 1 0,0-1 0,0 1 0,-1 1 0,1-1 0,0 1 0,0 0 0,0 0 0,0 0 0,-1 0 0,1 1 0,8 4 0,19 15 0,-1 2 0,-1 0 0,-2 2 0,0 1 0,34 43 0,-35-35 0,-1 1 0,-2 0 0,-2 2 0,21 47 0,-33-58 0,-1-1 0,-1 2 0,-1-1 0,-2 1 0,0 0 0,-2 0 0,-1 0 0,-1 1 0,-1-1 0,-2 0 0,-1 1 0,-1-1 0,-7 27 0,5-38 0,-1 0 0,0-1 0,-1 0 0,-1 0 0,0-1 0,-1 0 0,-1-1 0,0 0 0,-1-1 0,0 0 0,-17 13 0,26-23 0,0 1 0,-1 0 0,0-1 0,1 0 0,-1 0 0,0 0 0,0 0 0,0 0 0,-1-1 0,1 0 0,0 0 0,0 0 0,-1-1 0,1 1 0,-1-1 0,1 0 0,0 0 0,-1 0 0,1-1 0,0 0 0,-1 0 0,1 0 0,0 0 0,0 0 0,0-1 0,0 0 0,0 0 0,0 0 0,0 0 0,1-1 0,-1 0 0,1 1 0,-1-1 0,-4-6 0,1 0 0,-1 0 0,2 0 0,-1 0 0,2-1 0,-1 1 0,1-1 0,0-1 0,1 1 0,1-1 0,-1 0 0,2 0 0,-3-17 0,3 12 0,0-1 0,1 1 0,1 0 0,0-1 0,1 1 0,1-1 0,1 1 0,7-24 0,-8 37 0,0 0 0,0 0 0,1 1 0,-1-1 0,1 1 0,0-1 0,0 1 0,0 0 0,0 0 0,0 1 0,0-1 0,0 0 0,0 1 0,1 0 0,-1 0 0,1 0 0,-1 0 0,1 0 0,-1 1 0,1 0 0,0 0 0,3 0 0,0-1 0,0 1 0,-1 1 0,1-1 0,0 1 0,0 0 0,0 0 0,-1 1 0,1 0 0,-1 0 0,0 1 0,7 3 0,38 32 0,-2 2 0,47 49 0,34 28 0,-101-92-1365,-4-2-5461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21:17.24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36 309 24575,'-10'-79'0,"1"15"0,1 10 0,5 43 0,1-1 0,0 0 0,1 0 0,0 0 0,2-19 0,0 30 0,-1-1 0,1 1 0,-1 0 0,1 0 0,-1 0 0,1 0 0,0 0 0,0 0 0,0 0 0,0 0 0,-1 0 0,1 0 0,1 0 0,-1 0 0,0 0 0,0 1 0,0-1 0,0 1 0,0-1 0,1 0 0,-1 1 0,0 0 0,0-1 0,1 1 0,-1 0 0,0 0 0,1 0 0,-1 0 0,0 0 0,3 0 0,51 5 0,-36-2 0,103 7 0,-46-6 0,0 4 0,-1 2 0,125 36 0,-196-45 0,-1 0 0,0 1 0,0-1 0,0 1 0,0 0 0,0 0 0,0 1 0,-1-1 0,1 0 0,-1 1 0,1-1 0,-1 1 0,0 0 0,0 0 0,0 0 0,0 0 0,-1 0 0,1 0 0,-1 1 0,0-1 0,0 0 0,0 1 0,0-1 0,0 5 0,0 9 0,0 0 0,0 1 0,-5 31 0,1-12 0,-17 344 0,19-369 0,-5 65 0,-21 101 0,13-97-1365,12-60-5461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08:04.68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14 24575,'131'2'0,"140"-5"0,-217-9-1365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21:18.19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46 24575,'3'0'0,"6"-3"0,5-2 0,7 0 0,4 1 0,6 1 0,4 2 0,-3-4 0,-3-1 0,-3 1 0,-2 2 0,-2 0 0,0 2 0,0 0 0,-1 1 0,1 0 0,-4 0-8191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21:19.04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 24575,'4'0'0,"5"0"0,4 0 0,5 0 0,2 0 0,2 0 0,1 0 0,4 0 0,1 0 0,0 0 0,-1 0 0,-2 0 0,0 0 0,-2 0 0,-4 3 0,-6 3-8191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21:19.92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0 24575,'379'0'-1365,"-351"0"-5461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21:23.6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1 24575,'-2'126'0,"4"139"0,2-237 0,0 0 0,10 32 0,-7-35 0,-2 1 0,5 45 0,-2 11 0,35 155 0,-42-230 0,9 33-1365,0-10-5461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21:25.9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45 24575,'11'-6'0,"-1"0"0,1 1 0,0 1 0,0-1 0,0 2 0,1 0 0,-1 0 0,1 1 0,13-1 0,-16 1 0,1 1 0,-1 0 0,1 0 0,-1 1 0,1 1 0,-1-1 0,1 2 0,-1-1 0,1 1 0,-1 1 0,0 0 0,0 0 0,0 0 0,0 1 0,-1 1 0,0-1 0,1 2 0,-2-1 0,1 1 0,-1 0 0,14 14 0,3 6 0,-11-14 0,-1 1 0,0 1 0,-1-1 0,0 2 0,-1 0 0,-1 0 0,0 1 0,6 16 0,-14-30 0,-1 0 0,0 0 0,1 0 0,-1 0 0,0 0 0,0 0 0,0 0 0,0 0 0,0 0 0,0 0 0,-1 0 0,1 0 0,-1 0 0,1-1 0,-1 1 0,0 0 0,0 0 0,0 0 0,0-1 0,-2 3 0,0 0 0,0-1 0,0 1 0,-1-1 0,1 0 0,-1-1 0,0 1 0,0-1 0,-7 4 0,-8 1 0,0 0 0,-1-1 0,-23 4 0,31-7 0,0 2 0,14 1 0,29 7 0,52 6 0,96 11 0,-176-29 0,-1-1 0,0 1 0,0 0 0,1 0 0,-1 0 0,0 0 0,0 0 0,0 0 0,0 0 0,0 1 0,0-1 0,0 1 0,-1-1 0,1 1 0,-1 0 0,1 0 0,-1 0 0,1 0 0,-1 0 0,2 3 0,-1 0 0,-1 0 0,1 0 0,-1 1 0,0-1 0,0 1 0,0-1 0,-1 0 0,0 11 0,0-6 0,-1-1 0,0 1 0,-1-1 0,0 1 0,-1-1 0,0 0 0,0 0 0,-1 0 0,0 0 0,-7 10 0,5-12 7,-1 1 0,-1-1 0,1 0-1,-1-1 1,-1 0 0,1 0 0,-19 9-1,-71 26-326,54-25-779,27-9-5727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21:28.4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267 17 24575,'-70'-9'0,"58"7"0,0-1 0,0 2 0,0 0 0,0 0 0,-22 2 0,31 0 0,-1 0 0,0 0 0,0 0 0,1 1 0,-1-1 0,1 1 0,-1 0 0,1 0 0,0 0 0,0 0 0,0 0 0,0 1 0,0-1 0,0 1 0,1 0 0,-1 0 0,1 0 0,0 0 0,0 1 0,0-1 0,0 0 0,-2 7 0,-3 7 0,1 0 0,0 1 0,-5 32 0,10-44 0,0 1 0,0-1 0,1 0 0,0 1 0,0-1 0,1 1 0,0-1 0,0 0 0,0 0 0,1 0 0,0 1 0,0-2 0,0 1 0,5 8 0,-2-7 0,0-1 0,0 1 0,1-1 0,-1 0 0,1-1 0,1 1 0,-1-1 0,1 0 0,0-1 0,0 0 0,0 0 0,1 0 0,-1-1 0,13 4 0,-5-4 0,0 1 0,1-2 0,-1 0 0,0-1 0,1-1 0,28-2 0,-40 2 0,-1-1 0,0 1 0,0-1 0,0 0 0,0 0 0,0 0 0,0-1 0,0 1 0,0-1 0,0 1 0,-1-1 0,1 0 0,-1 0 0,1 0 0,-1 0 0,4-5 0,-2 2 0,-1 0 0,1-1 0,-1 0 0,0 0 0,-1 0 0,1 0 0,2-11 0,0-8 0,-1 0 0,-1 0 0,-1-32 0,-2 50 0,0-3 0,-1 0 0,1 0 0,-2 0 0,-3-14 0,5 20 0,-1 1 0,-1-1 0,1 0 0,-1 1 0,1-1 0,-1 1 0,0-1 0,0 1 0,0 0 0,-1 0 0,1 0 0,-1 0 0,0 1 0,-3-4 0,6 6 0,0-1 0,-1 1 0,1 0 0,0 0 0,0-1 0,-1 1 0,1 0 0,0 0 0,0 0 0,-1-1 0,1 1 0,0 0 0,-1 0 0,1 0 0,0 0 0,-1 0 0,1 0 0,0-1 0,-1 1 0,1 0 0,0 0 0,-1 0 0,1 0 0,0 0 0,-1 0 0,1 0 0,0 1 0,-1-1 0,1 0 0,0 0 0,-1 0 0,1 0 0,0 0 0,-1 0 0,1 1 0,0-1 0,-1 0 0,1 0 0,0 0 0,0 1 0,-1-1 0,1 0 0,0 0 0,0 1 0,0-1 0,-1 0 0,1 1 0,0 23 0,13 23 0,25 35 0,-28-63 0,-1 0 0,0 1 0,8 30 0,28 112 0,-19 0 0,-18-96 0,-2-24 0,1 50 0,-6-65-455,1 1 0,7 28 0,-5-35-6371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21:29.8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1 24575,'-2'129'0,"5"139"0,-3-264 0,0-1 0,1 0 0,-1 0 0,1 0 0,0 1 0,0-1 0,1 0 0,-1 0 0,0 0 0,1 0 0,0-1 0,0 1 0,0 0 0,0-1 0,0 1 0,0-1 0,1 0 0,-1 1 0,1-1 0,-1-1 0,1 1 0,0 0 0,0 0 0,0-1 0,0 0 0,0 0 0,0 0 0,0 0 0,1 0 0,3 0 0,11 2 0,0-2 0,1 0 0,-1-1 0,26-3 0,-6 1 0,207 2-1365,-226 0-5461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21:31.0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 0 24575,'3'179'0,"-6"190"0,-8-270 0,0 50 0,11 103-1365,0-233-5461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6T16:47:48.9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1 24575,'-4'0'0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6T16:47:49.2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146 1 24575,'-2'0'0,"-4"0"0,-5 0 0,-5 0 0,-6 0 0,0 0 0,-2 0 0,0 0 0,6 0-8191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08:05.77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24575,'0'1273'-1365,"0"-1238"-5461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6T16:47:49.6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972 0 24575,'-2'0'0,"-4"3"0,-2 0 0,-6 0 0,-2 2 0,-1 2 0,-2 1 0,-8 0 0,-6-1 0,-2 2 0,-1-2 0,7-2-8191</inkml:trace>
  <inkml:trace contextRef="#ctx0" brushRef="#br0" timeOffset="1">592 113 24575,'-3'0'0,"-2"3"0,-4 0 0,-2 0 0,-2-1 0,-1 0 0,-3-1 0,-3 2 0,1 3 0,5 0-8191</inkml:trace>
  <inkml:trace contextRef="#ctx0" brushRef="#br0" timeOffset="2">182 226 24575,'-2'0'0,"-4"2"0,-2 2 0,-3 1 0,-2 1 0,-4 1 0,-3 4 0,-3 3 0,-17 7 0,-2-1-8191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6T16:47:49.9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821 1 24575,'-4'2'0,"-10"6"0,-6 4 0,-5 2 0,-4 1 0,-3 1 0,-3 0 0,-9-1 0,-20 5 0,1-2-8191</inkml:trace>
  <inkml:trace contextRef="#ctx0" brushRef="#br0" timeOffset="1">173 241 24575,'-3'0'0,"-5"2"0,-4 4 0,-2 0 0,-1 2 0,-3-1 0,-6 4 0,0 2 0,-5 3 0,4 0-8191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6T16:47:50.2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530 1 24575,'-2'0'0,"-4"0"0,0 2 0,-2 1 0,-2 3 0,-1 2 0,-2 2 0,0 2 0,-2 2 0,1 0 0,-3 0 0,2-1-8191</inkml:trace>
  <inkml:trace contextRef="#ctx0" brushRef="#br0" timeOffset="1">192 254 24575,'-7'3'0,"-10"5"0,-4 4 0,-1 2 0,-2-1 0,1-1 0,5 1 0,2-3 0,2-2 0,-1-1 0,1-1-8191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6T16:47:50.6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45 1 24575,'0'5'0,"-2"1"0,-4 3 0,0 1 0,-2 0 0,1 0 0,-1-2 0,0 1 0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6T16:47:50.9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1 24575,'-3'0'0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6T16:47:53.5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233 194 24575,'-8'0'0,"0"0"0,0-1 0,0 0 0,0 0 0,0-1 0,0 0 0,0 0 0,1-1 0,0 0 0,-11-5 0,13 4 0,0 1 0,0-1 0,0 0 0,0-1 0,1 1 0,0-1 0,0 0 0,0 0 0,0 0 0,1 0 0,0-1 0,0 0 0,-4-9 0,-6-36 0,16 58 0,1-1 0,-1 0 0,1 0 0,0 0 0,1-1 0,7 8 0,17 23 0,-20-22 0,1 0 0,1 0 0,0-1 0,1 0 0,20 16 0,-31-28 0,0-1 0,-1 1 0,1-1 0,0 1 0,-1-1 0,1 1 0,-1-1 0,1 1 0,-1 0 0,1-1 0,-1 1 0,1 0 0,-1-1 0,0 1 0,1 0 0,-1 0 0,0-1 0,0 1 0,1 0 0,-1 0 0,0 0 0,0-1 0,0 2 0,-1-2 0,1 1 0,0-1 0,-1 0 0,1 0 0,-1 1 0,1-1 0,-1 0 0,1 0 0,-1 0 0,1 0 0,-1 0 0,0 0 0,1 1 0,-1-1 0,1-1 0,-1 1 0,1 0 0,-1 0 0,1 0 0,-1 0 0,1 0 0,-1 0 0,1 0 0,-1-1 0,1 1 0,-1 0 0,1 0 0,-1-1 0,1 1 0,0 0 0,-1-1 0,1 1 0,0-1 0,-1 1 0,0-1 0,-12-10 0,1 0 0,-1-1 0,2 0 0,-1-1 0,2-1 0,-17-26 0,13 18 0,-29-33 0,-5 5 0,71 82 0,20 15 0,86 69 0,-108-97 0,-19-17 0,-1 0 0,1 0 0,0 0 0,0 0 0,0 0 0,0 0 0,1-1 0,-1 1 0,0-1 0,1 1 0,-1-1 0,1 0 0,-1 0 0,1 0 0,0 0 0,-1-1 0,1 1 0,0-1 0,0 1 0,-1-1 0,1 0 0,0 0 0,0 0 0,-1-1 0,1 1 0,3-1 0,5-3 0,0 0 0,20-11 0,17-6 0,-38 17 0,0-1 0,-1 0 0,0-1 0,0 0 0,0 0 0,-1-1 0,12-12 0,5-2 0,-11 8 169,-9 9-389,0-1 1,0 1 0,1 0 0,-1 0 0,1 0 0,9-3 0,-4 3-6607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6T16:47:54.9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0 24575,'-2'0'0,"-2"3"0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6T16:47:55.2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 0 24575,'-2'0'0,"-1"3"0,0 2 0,1 4 0,0 2 0,1 2 0,-2 3 0,-1 0-8191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6T16:47:55.5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267 1 24575,'0'2'0,"0"3"0,-3 4 0,0 2 0,0 2 0,-2 1 0,0 3 0,1 1 0,-1-3 0,0-1 0,1-3-8191</inkml:trace>
  <inkml:trace contextRef="#ctx0" brushRef="#br0" timeOffset="1">168 226 24575,'-2'5'0,"-1"4"0,-3 5 0,0 2 0,2 2 0,-2-3 0,-2-1 0,0-1 0,2 0 0,-3 7 0,-2 5 0,-2 3 0,-1 2 0,-1 0 0,0 1 0,0-2 0,1 1 0,2-6-8191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6T16:47:55.9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345 0 24575,'-5'3'0,"-4"2"0,0 4 0,-1 2 0,-2 2 0,0 1 0,-1 0 0,1-1-8191</inkml:trace>
  <inkml:trace contextRef="#ctx0" brushRef="#br0" timeOffset="1">176 141 24575,'-2'3'0,"-4"0"0,0 2 0,-2 3 0,-2 0 0,-4 4 0,-2-1 0,-1 1 0,-2 0 0,0-2 0,-2 0 0,0-1 0,4-3-8191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08:08.11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47 24575,'1421'-18'0,"-391"-7"0,190 21 0,-666 6 0,102 30 0,-541-24 0,479-1 0,-331-9 0,-79 1 0,293 38 0,-388-28 0,1-4 0,104-8 0,-54 0 0,261-8 0,25-1 0,-385 13 0,-11 0 0,0-1 0,0-2 0,0-1 0,33-7 0,-27 4 0,0 2 0,1 1 0,-1 2 0,52 4 0,3 0 0,56-3-1365,-121 0-5461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6T16:47:56.2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705 0 24575,'-10'0'0,"-8"3"0,-5 0 0,-4 0 0,0 0 0,3-2 0,0 1 0,4-2-8191</inkml:trace>
  <inkml:trace contextRef="#ctx0" brushRef="#br0" timeOffset="1">239 43 24575,'-2'2'0,"-4"1"0,-3 5 0,-4 4 0,-1 1 0,-5 2 0,-3 0 0,-9 0 0,-5-2 0,-9-2 0,3-2-8191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6T16:47:56.5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541 1 24575,'-2'0'0,"-4"0"0,-2 0 0,-3 0 0,-5 0 0,-3 0 0,-4 0 0,-5 0 0,-6 0 0,-3 0 0,-5 0 0,-3 0 0,6 0-8191</inkml:trace>
  <inkml:trace contextRef="#ctx0" brushRef="#br0" timeOffset="1">62 1 24575,'-3'0'0,"-2"0"0,-4 0 0,-5 0 0,-2 0 0,2 0-8191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6T16:47:56.9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90 1 24575,'-4'0'0,"-8"0"0,-5 0 0,-3 0 0,0 0 0,4 0-8191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6T16:48:00.2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40 284 24575,'0'-2'0,"0"1"0,0 0 0,1 0 0,-1 0 0,1 0 0,-1 0 0,1 0 0,-1 0 0,1 0 0,0 0 0,-1 0 0,1 0 0,0 0 0,0 0 0,-1 0 0,1 1 0,0-1 0,1 0 0,21-13 0,-19 12 0,47-26 0,-1-2 0,73-57 0,3-4 0,-126 91 0,1-1 0,-1 1 0,1 0 0,-1 0 0,0-1 0,1 1 0,-1 0 0,1-1 0,-1 1 0,0 0 0,1-1 0,-1 1 0,0-1 0,1 1 0,-1-1 0,0 1 0,0-1 0,1 1 0,-1-1 0,0 1 0,0-1 0,0 1 0,0-1 0,-9-2 0,-23 7 0,31-3 0,-18 4 0,-1 1 0,1 0 0,0 2 0,0 0 0,1 1 0,1 1 0,-1 1 0,2 0 0,-24 21 0,28-21 0,1 1 0,0 1 0,1-1 0,-11 19 0,9-12 0,-20 22 0,29-39 0,1 1 0,0-1 0,0 1 0,0 0 0,0-1 0,0 1 0,1 0 0,-1 0 0,1 0 0,-2 5 0,3-6 0,0-1 0,0 1 0,0 0 0,0-1 0,0 1 0,1 0 0,-1-1 0,1 1 0,-1-1 0,1 1 0,-1-1 0,1 1 0,0-1 0,0 1 0,-1-1 0,1 1 0,0-1 0,1 0 0,-1 0 0,0 1 0,0-1 0,3 2 0,68 68 0,-15-12 0,-45-50 0,-1 1 0,2-2 0,15 9 0,-16-10 0,1 1 0,-1 0 0,16 14 0,-2 7 0,-26-29 0,0 0 0,0 0 0,0 0 0,0 0 0,0 0 0,-1 0 0,1 0 0,0 0 0,0 0 0,0 0 0,0 0 0,0 0 0,0 0 0,0 0 0,-1 0 0,1 0 0,0 0 0,0 0 0,0 1 0,0-1 0,0 0 0,0 0 0,0 0 0,0 0 0,0 0 0,0 0 0,0 0 0,-1 0 0,1 1 0,0-1 0,0 0 0,0 0 0,0 0 0,0 0 0,0 0 0,0 0 0,0 0 0,0 1 0,0-1 0,0 0 0,0 0 0,0 0 0,0 0 0,0 0 0,0 0 0,0 0 0,0 1 0,0-1 0,0 0 0,1 0 0,-1 0 0,0 0 0,0 0 0,0 0 0,0 0 0,0 0 0,0 1 0,0-1 0,0 0 0,0 0 0,0 0 0,0 0 0,1 0 0,-1 0 0,-14-6 0,-46-36 0,3-3 0,-69-67 0,123 109 0,0 1 0,0 0 0,0-1 0,0 0 0,1 0 0,-1 1 0,1-2 0,0 1 0,0 0 0,0 0 0,0-1 0,0 1 0,1-1 0,0 1 0,0-1 0,0 0 0,0 1 0,0-1 0,1 0 0,-1-6 0,0-8 0,-2-1 0,0 2 0,-1-1 0,-10-30 0,1 6 0,12 36 0,-2-3 0,0 0 0,1 1 0,1-1 0,-1 0 0,1 0 0,1 0 0,0-14 0,1 22 0,0 0 0,-1 0 0,1-1 0,0 1 0,0 0 0,0 0 0,0 0 0,0 0 0,0 0 0,0 0 0,0 1 0,0-1 0,0 0 0,0 0 0,0 1 0,1-1 0,-1 1 0,0-1 0,1 1 0,-1-1 0,0 1 0,1 0 0,-1 0 0,0 0 0,1-1 0,-1 2 0,2-1 0,4-1 0,36-3 0,-1 1 0,1 3 0,50 5 0,3 0 0,-91-5 0,24 0 0,-28 0 0,0 0 0,0 0 0,0 0 0,1-1 0,-1 1 0,0 0 0,0 0 0,0-1 0,0 1 0,0-1 0,0 1 0,0-1 0,0 1 0,0-1 0,0 0 0,0 0 0,0 1 0,-1-1 0,2-1 0,-2 1 0,0 1 0,0-1 0,0 1 0,0-1 0,-1 1 0,1-1 0,0 1 0,0-1 0,-1 1 0,1-1 0,0 1 0,0-1 0,-1 1 0,1 0 0,-1-1 0,1 1 0,0 0 0,-1-1 0,1 1 0,-1 0 0,1-1 0,-1 1 0,1 0 0,-1 0 0,1-1 0,-1 1 0,1 0 0,-1 0 0,1 0 0,-1 0 0,1 0 0,-1 0 0,1 0 0,-1 0 0,0 0 0,-22-4 0,15 4 0,-1 0 0,1 1 0,0 0 0,-1 0 0,1 1 0,0 0 0,0 0 0,0 1 0,0 0 0,-8 5 0,-12 6 0,-35 27 0,23-15 0,31-18 0,-1 0 0,1 0 0,0 0 0,1 1 0,0 0 0,1 1 0,-1 0 0,-5 12 0,2-5 0,-23 26 0,31-39 0,0 0 0,-1-1 0,1 1 0,1 0 0,-1 1 0,0-1 0,1 0 0,0 1 0,-3 9 0,5-12 0,0 0 0,-1 0 0,1 0 0,0 0 0,0 0 0,1 0 0,-1 0 0,0 0 0,1 0 0,-1 0 0,1 0 0,0 0 0,-1 0 0,1 0 0,0-1 0,0 1 0,0 0 0,0 0 0,1-1 0,-1 1 0,0-1 0,1 1 0,-1-1 0,1 0 0,-1 1 0,4 0 0,182 121 0,-165-111-444,1-1 1,30 11-1,-52-22 410,18 7-6792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6T18:29:53.9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8334 24575,'0'492'0,"0"-489"0,0 1 0,-1 0 0,1-1 0,1 1 0,-1-1 0,0 1 0,1-1 0,0 1 0,0-1 0,0 1 0,0-1 0,0 0 0,1 0 0,-1 1 0,1-1 0,0 0 0,0 0 0,0-1 0,0 1 0,1 0 0,-1-1 0,1 1 0,0-1 0,-1 0 0,1 0 0,0 0 0,0 0 0,1 0 0,-1-1 0,0 1 0,0-1 0,1 0 0,-1 0 0,1 0 0,-1-1 0,8 1 0,100 13 0,2-5 0,175-9 0,-117-3 0,1058 3 0,-983 12 0,-18 1 0,1700-11 0,-943-5 0,-658 14 0,10 1 0,2111-13 0,-2066 14 0,20-1 0,471 41 0,-99-34 0,-510-22 0,-39 5 0,25 0 0,294-33 0,-346 8 0,208 2 0,-83 7 0,-214 8 0,463 1 0,-308 7 0,-173-2 0,328 9 0,-414-8 0,1-1 0,-1 0 0,0 0 0,1 0 0,-1-1 0,0 0 0,0 0 0,1 0 0,-1 0 0,6-3 0,-9 2 0,1 0 0,-1 1 0,1-1 0,-1 0 0,0 0 0,0 0 0,0 0 0,0-1 0,0 1 0,0 0 0,-1-1 0,1 1 0,-1-1 0,0 0 0,0 1 0,0-1 0,0 0 0,0 0 0,1-5 0,2-31 0,-1 0 0,-1-1 0,-8-72 0,1 17 0,5-313 0,-3-92 0,-7 331 0,-3-107 0,14-372 0,-13 501 0,-1-3 0,13-2474 0,1 1166 0,12 1310 0,-1 1 0,-14 19 0,4-102 0,8 152 0,-5 48 0,2-49 0,11-287 0,-10 238 0,-8-128 0,-3 95 0,3 155 0,0 1 0,0 1 0,0-1 0,0 1 0,0-1 0,1 1 0,0-1 0,0 1 0,3-8 0,-3 10 0,1 0 0,-1 0 0,1 0 0,0 0 0,0 0 0,0 1 0,0-1 0,0 1 0,0 0 0,1-1 0,-1 1 0,0 0 0,1 0 0,-1 0 0,0 1 0,1-1 0,-1 0 0,6 1 0,62-10 0,0 4 0,119 5 0,-105 2 0,727 4 0,-661-18 0,3 1 0,5 15 0,176-6 0,-331 3 0,0 0 0,0 0 0,0 0 0,0-1 0,0 1 0,0-1 0,-1 0 0,1 0 0,0 0 0,0 0 0,-1-1 0,1 1 0,0-1 0,-1 1 0,0-1 0,1 0 0,-1 0 0,2-3 0,-3 4 0,0-1 0,-1 0 0,1 0 0,-1 1 0,1-1 0,-1 0 0,0 0 0,0 0 0,0 1 0,0-1 0,0 0 0,0 0 0,-1 0 0,1 0 0,-1 1 0,1-1 0,-1 0 0,1 1 0,-1-1 0,0 0 0,0 1 0,0-1 0,0 1 0,0-1 0,0 1 0,0-1 0,-1 1 0,1 0 0,0 0 0,-3-2 0,-76-65 0,65 57 0,-1-1 0,2-1 0,-1 0 0,2-1 0,0 0 0,0-1 0,2-1 0,-13-20 0,14 19 0,7 12 0,0 1 0,0-1 0,0 1 0,1-1 0,0 0 0,0 0 0,0 0 0,1 0 0,-2-7 0,3 11 0,1 1 0,-1-1 0,1 1 0,-1 0 0,1 0 0,-1-1 0,1 1 0,-1 0 0,1 0 0,-1-1 0,1 1 0,-1 0 0,1 0 0,0 0 0,-1 0 0,1 0 0,-1 0 0,1 0 0,0 0 0,-1 0 0,1 0 0,-1 0 0,1 0 0,-1 0 0,1 1 0,-1-1 0,1 0 0,0 0 0,-1 1 0,1-1 0,-1 0 0,0 1 0,1-1 0,-1 0 0,1 1 0,21 12 0,-10-5 0,0 1 0,0 1 0,-1 0 0,0 0 0,-1 1 0,0 1 0,-1-1 0,0 2 0,-1-1 0,0 1 0,-1 0 0,-1 1 0,9 24 0,-4-9 0,-7-20 0,0 0 0,-1 1 0,0-1 0,-1 1 0,2 11 0,-4-17 0,0 0 0,0-1 0,-1 1 0,1 0 0,-1 0 0,0-1 0,0 1 0,0 0 0,0-1 0,-1 0 0,1 1 0,-1-1 0,0 0 0,0 1 0,0-1 0,0 0 0,-5 4 0,-6 5 0,-1 0 0,0-1 0,0-1 0,-1-1 0,0 0 0,-1 0 0,-20 7 0,-2 2 0,31-14 0,1 0 0,0 0 0,1 0 0,-1 1 0,-5 6 0,-29 21 0,7-18 0,27-12 0,0 0 0,0 0 0,0 1 0,0 0 0,1 0 0,-1 0 0,1 1 0,-10 8 0,15-12 0,0 0 0,0 1 0,0-1 0,0 1 0,0-1 0,0 0 0,0 1 0,0-1 0,0 1 0,0-1 0,0 0 0,0 1 0,0-1 0,0 1 0,0-1 0,0 0 0,1 1 0,-1-1 0,0 0 0,0 1 0,0-1 0,1 0 0,-1 1 0,0-1 0,0 0 0,1 1 0,-1-1 0,0 0 0,1 0 0,-1 1 0,0-1 0,1 0 0,-1 0 0,0 0 0,1 1 0,-1-1 0,1 0 0,-1 0 0,0 0 0,1 0 0,-1 0 0,1 0 0,-1 0 0,0 0 0,1 0 0,-1 0 0,1 0 0,-1 0 0,0 0 0,1 0 0,-1 0 0,1-1 0,-1 1 0,27 0 0,-19-2 0,0-1 0,-1 0 0,1 0 0,0 0 0,-1-1 0,0 0 0,0 0 0,0-1 0,11-10 0,52-60 0,-33 34 0,-29 32 0,0 1 0,0-1 0,-1 1 0,1-1 0,-2-1 0,8-12 0,-12 18 0,-1 0 0,0 0 0,0 0 0,0 0 0,0 0 0,0 0 0,-1 0 0,0-1 0,0 1 0,0 0 0,0 0 0,-1 0 0,1 0 0,-1 0 0,0 0 0,-1 0 0,1 0 0,-3-6 0,2 6 0,-21-48 0,-50-84 0,60 111 0,12 21 0,0-1 0,-1 1 0,0 0 0,0 0 0,0 0 0,-1 0 0,1 0 0,-1 1 0,0-1 0,0 1 0,0 0 0,0 0 0,-7-5 0,9 8 0,0 1 0,1-1 0,-1 1 0,0-1 0,0 1 0,0-1 0,0 1 0,1 0 0,-1-1 0,0 1 0,1 0 0,-1-1 0,0 1 0,1 0 0,-1 0 0,1 0 0,-1 0 0,1 0 0,0 0 0,-1-1 0,1 1 0,0 0 0,-1 0 0,1 0 0,0 0 0,0 0 0,0 0 0,0 0 0,0 2 0,-3 38 0,3-38 0,2 192 0,-4 69 0,-3-245 0,-2-33 0,-1-33 0,7 14 0,1 1 0,2-1 0,11-52 0,-12 73 0,3-70 0,-5 66 0,1-1 0,1 1 0,6-32 0,-7 48 0,0-1 0,0 1 0,0-1 0,0 1 0,0 0 0,0-1 0,0 1 0,0-1 0,0 1 0,0 0 0,0-1 0,1 1 0,-1 0 0,0-1 0,0 1 0,0 0 0,1-1 0,-1 1 0,0 0 0,0-1 0,1 1 0,-1 0 0,0-1 0,0 1 0,1 0 0,-1 0 0,1 0 0,-1-1 0,0 1 0,1 0 0,-1 0 0,0 0 0,1 0 0,-1 0 0,1 0 0,-1-1 0,10 14 0,4 25 0,20 191 0,-35-493 0,1 441-1365,0-156-5461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6T18:37:41.3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2261 119 24575,'-48'0'0,"-16"1"0,-1-2 0,1-4 0,-81-15 0,94 12 0,-1 1 0,-98 2 0,-52-6 0,129 4 0,-84 3 0,-10 0 0,34-15 0,8 0 0,-10 9 0,-214 13 0,340-1 0,0-1 0,0 2 0,1-1 0,-1 1 0,1 0 0,0 1 0,-1 0 0,2 1 0,-1-1 0,1 1 0,-1 1 0,1-1 0,1 1 0,-1 1 0,1-1 0,-9 12 0,-7 13 0,1 0 0,-27 54 0,40-69 0,-1 6 0,1 2 0,2-1 0,0 1 0,1 0 0,2 0 0,0 1 0,1 34 0,3 311 0,0-359 0,1 1 0,0-1 0,1 0 0,0 0 0,0-1 0,1 1 0,1-1 0,0 1 0,0-1 0,1-1 0,9 13 0,1-3 0,1 0 0,1-1 0,0-1 0,21 16 0,13 10 0,-38-29 0,2-1 0,0 0 0,0-1 0,1-1 0,34 17 0,-11-14 0,44 11 0,11 3 0,-66-19 0,-1-1 0,1-2 0,1-1 0,33 2 0,117-5 0,8 1 0,-38 21 0,-84-16 0,-6 0 0,71 0 0,-101-7 0,51 9 0,-50-5 0,45 1 0,53 5 0,-89-6 0,60 0 0,-85-6 0,0 0 0,0-1 0,0 0 0,0-1 0,-1-1 0,0 0 0,25-12 0,12-7 0,-25 12 0,0 0 0,0-2 0,-2-1 0,1-1 0,-2-1 0,22-19 0,-36 25 0,-1-1 0,0 0 0,-1-1 0,0 1 0,5-14 0,22-34 0,-24 46 0,-2 0 0,1-1 0,-1 0 0,-1 0 0,-1-1 0,0 0 0,-1 0 0,4-18 0,3-18 0,-3 17 0,-1-1 0,-3-1 0,4-62 0,-11-402 0,2 494 0,0 1 0,0-1 0,-1 1 0,1-1 0,-1 1 0,-1-1 0,1 1 0,-1 0 0,0-1 0,0 1 0,0 0 0,-1 0 0,0 1 0,0-1 0,0 0 0,0 1 0,-7-6 0,4 5 0,0 0 0,-1 0 0,0 1 0,0 0 0,0 1 0,-1-1 0,1 1 0,-1 1 0,0 0 0,0 0 0,-10-2 0,-73-7-455,-1 3 0,-96 5 0,152 3-6371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6T18:39:01.9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0 24575,'-2'1'0,"0"0"0,1-1 0,-1 1 0,1 0 0,-1 0 0,1 0 0,-1 0 0,1 0 0,0 0 0,-1 0 0,1 1 0,0-1 0,0 0 0,0 1 0,0-1 0,0 1 0,0-1 0,0 1 0,1-1 0,-1 1 0,0-1 0,0 4 0,-13 44 0,13-44 0,-12 74 0,3 1 0,4-1 0,6 121 0,1-112 0,-1-59 0,2 0 0,0 1 0,13 54 0,-10-67 0,1 1 0,1-1 0,0 0 0,1 0 0,1-1 0,1 0 0,17 22 0,86 95 0,32 39 0,-126-140 0,-1 0 0,-1 0 0,-2 2 0,16 51 0,-2-8 0,-21-54 0,-1 1 0,-1-1 0,-1 1 0,-1 0 0,1 42 0,-9 121 0,3-170 0,-2 4 0,-1-1 0,-1 1 0,0-1 0,-2 1 0,0-2 0,-2 1 0,-19 33 0,16-31 0,1 1 0,1-1 0,1 2 0,-12 46 0,5 38 0,-4 150 0,20 110 0,3-150 0,-3-172 0,-10 318 0,4-302 0,-3 0 0,-2-1 0,-36 110 0,17-83 0,3 2 0,5 1 0,3 1 0,-12 178 0,31-251 0,1-1 0,1 0 0,1 0 0,1 0 0,0 0 0,1 0 0,14 32 0,7 4 0,34 54 0,-26-50 0,43 73 0,44 81 0,-96-162 0,-2 0 0,21 72 0,-36-96 0,-2-1 0,-1 1 0,-1 0 0,-1 0 0,-1 0 0,-2 1 0,0-1 0,-2 0 0,-1 0 0,-1 0 0,-1 0 0,-1-1 0,-2 1 0,-12 29 0,-24 41 0,5 2 0,-49 184 0,60-116 0,7 0 0,0 309 0,22-393 0,-4 0 0,-4 0 0,-25 122 0,-9-46 0,14-64 0,-21 151 0,19 135 0,29-297 0,3 0 0,23 132 0,-9-99 0,5 147 0,-19 117 0,-3-358 0,-11 132 0,0-21 0,8-98 0,-2 0 0,-12 52 0,7-46 0,-4 49 0,-17 104 0,17-126 0,-7 92 0,17 106 0,4-132 0,-22 183 0,16-278 0,-14 138 0,19-157 0,1 0 0,2 0 0,0-1 0,0 1 0,2 0 0,12 37 0,44 78 0,14 38 0,-58-127 0,3-1 0,1 0 0,3-2 0,35 52 0,-47-80 0,-1 1 0,-1 1 0,0-1 0,-1 1 0,0 1 0,-2 0 0,0 0 0,-1 0 0,-1 0 0,-1 1 0,0-1 0,-1 20 0,-7 301 0,-4-212 0,-30 138 0,35-245 0,1-8 0,0 1 0,2-1 0,-1 1 0,1 15 0,2-23 0,-1 0 0,1-1 0,0 1 0,0 0 0,1-1 0,-1 1 0,1-1 0,0 0 0,0 1 0,1-1 0,-1 0 0,1 0 0,0-1 0,6 7 0,15 14-1365,-2-5-5461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6T18:46:41.0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200 746 24575,'18'488'0,"-5"-285"0,-7-74 0,0 127 0,-2-39 0,20 8 0,-23-222 0,0 0 0,0-1 0,0 1 0,0-1 0,0 1 0,0-1 0,1 0 0,-1 1 0,1-1 0,-1 0 0,1 0 0,0 0 0,0 0 0,0 0 0,0 0 0,0-1 0,1 1 0,-1-1 0,0 0 0,1 1 0,-1-1 0,1 0 0,-1 0 0,1-1 0,0 1 0,2 0 0,13 3 0,0-1 0,34 2 0,-31-4 0,290 3 0,-14-2 0,-126 20 0,26-21 0,-73-2 0,200 24 0,-144-5 0,333-9 0,-298-11 0,2641 2 0,-2572-24 0,-60 1 0,585-61 0,-658 65 0,161 2 0,-248 12 0,114-25 0,-123 19 0,0 1 0,0 4 0,57-1 0,953 10 0,-592-4 0,-235 13 0,6 1 0,-238-13 0,1 0 0,-1 0 0,0 0 0,0-1 0,0 0 0,0 0 0,0-1 0,0 0 0,7-2 0,-11 2 0,1 0 0,-1 0 0,0 0 0,0 0 0,0 0 0,0 0 0,0 0 0,0-1 0,-1 1 0,1-1 0,-1 1 0,0-1 0,0 0 0,0 1 0,0-1 0,0 0 0,0 0 0,-1 0 0,1 0 0,-1 0 0,0-4 0,3-63 0,-6-76 0,-1 19 0,4 47 0,2-24 0,-4 0 0,-29-181 0,19 206 0,-3-108 0,8 78 0,-20-208 0,27 191 0,2 82 0,-7-68 0,4 108 0,0-1 0,0 1 0,-1 0 0,1 0 0,-1 0 0,0 0 0,0 0 0,-1 0 0,1 1 0,-1-1 0,0 1 0,0-1 0,0 1 0,0 0 0,0 0 0,-1 1 0,1-1 0,-1 1 0,0-1 0,0 1 0,0 0 0,0 0 0,0 1 0,-7-2 0,-12-4 0,-1 2 0,0 0 0,-33-1 0,29 3 0,-281-14 0,117 10 0,-257-27 0,-234-12 0,-523 24 0,-3343 23 0,2410-2 0,2119 1 0,6-1 0,0 1 0,-1 1 0,1 0 0,0 1 0,-22 5 0,33-6 0,0 0 0,0 0 0,1 1 0,-1-1 0,0 1 0,0-1 0,1 1 0,-1 0 0,1 0 0,0 0 0,-1 0 0,1 1 0,0-1 0,0 1 0,1-1 0,-1 1 0,0-1 0,1 1 0,0 0 0,-1 0 0,1 0 0,0 0 0,1 0 0,-1 0 0,0 0 0,1 0 0,0 0 0,-1 0 0,1 0 0,1 0 0,-1 4 0,2 6 0,1-1 0,0 0 0,0 0 0,1 0 0,1-1 0,0 1 0,1-1 0,7 11 0,-4-6 0,-1 1 0,11 29 0,-5-3 0,-6-20 0,-1 1 0,-1 0 0,0 0 0,-2 0 0,2 42 0,-9 26 0,4 96 0,3-169-1365,1-4-5461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6T18:46:51.47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37 258 24575,'0'656'0,"13"-503"0,-1-1 0,0 25 0,0 0 0,-13 187 0,1-361 0,0 0 0,1-1 0,-1 1 0,1 0 0,-1-1 0,1 1 0,0-1 0,0 1 0,0-1 0,0 0 0,0 1 0,1-1 0,-1 0 0,1 0 0,0 0 0,-1 0 0,1 0 0,0 0 0,0 0 0,0-1 0,0 1 0,1-1 0,-1 1 0,0-1 0,1 0 0,-1 0 0,1 0 0,-1 0 0,1 0 0,2 0 0,11 2 0,0 0 0,1-1 0,31 0 0,-24-1 0,576 0 0,-279-5 0,2521 4 0,-2839 1 0,0-1 0,1 0 0,-1 0 0,0 0 0,0-1 0,0 1 0,0-1 0,0 0 0,0 0 0,-1 0 0,1 0 0,0 0 0,0-1 0,-1 1 0,1-1 0,0 1 0,-1-1 0,3-3 0,-2 1 0,-1 1 0,0-1 0,0 0 0,0 0 0,0-1 0,-1 1 0,0 0 0,0-1 0,0 1 0,0 0 0,-1-1 0,1-4 0,7-205 0,-4 81 0,4-589 0,-8 491 0,-2 195 0,-2 1 0,-14-60 0,10 56 0,-7-75 0,17 35 0,-1 56 0,0 1 0,-1-1 0,-1 0 0,-7-33 0,7 54 0,0 0 0,1 0 0,-2 0 0,1 0 0,0 0 0,0 0 0,-1 0 0,1 0 0,-1 0 0,1 0 0,-1 1 0,0-1 0,0 1 0,0-1 0,0 1 0,0 0 0,0 0 0,0 0 0,0 0 0,0 0 0,0 0 0,-1 1 0,-3-2 0,-61-3 0,55 5 0,-399-20 0,-80 0 0,-2399 21 0,2880-1 0,0 0 0,0 1 0,0 0 0,1 0 0,-1 1 0,0 1 0,-13 4 0,20-5 0,-1-1 0,1 1 0,0 0 0,0 0 0,0 0 0,1 1 0,-1-1 0,0 0 0,1 1 0,-1 0 0,1 0 0,0 0 0,0 0 0,0 0 0,1 0 0,-1 0 0,1 1 0,-1-1 0,1 0 0,0 1 0,1-1 0,-1 1 0,0 6 0,1 57 76,1-53-364,0 1-1,-1-1 1,-1 0 0,-3 17 0,0-13-6538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6T18:46:59.785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28 586 24575,'18'346'0,"-10"-229"0,-8 144 0,-3-99 0,3-118 0,0 36 0,14 122 0,10 25 0,-21-162 0,-3-51 0,0 0 0,1 0 0,0 0 0,1 0 0,6 18 0,-7-30 0,0-1 0,0 1 0,0-1 0,0 1 0,0 0 0,1-1 0,-1 0 0,0 1 0,1-1 0,0 0 0,-1 0 0,1 0 0,0 0 0,-1 0 0,1 0 0,0 0 0,0-1 0,0 1 0,0-1 0,-1 1 0,4-1 0,47 5 0,-38-5 0,616 2 0,-325-7 0,-172 7 0,117-3 0,-204-2 0,0-1 0,0-3 0,59-17 0,-10 0 0,0 4 0,1 4 0,127-5 0,297 18 0,-258 6 0,2273-3 0,-2532 0 0,0 1 0,0-2 0,0 1 0,0 0 0,0-1 0,0 1 0,0-1 0,0 0 0,0 0 0,-1 0 0,1 0 0,0 0 0,-1-1 0,1 0 0,-1 1 0,1-1 0,-1 0 0,0 0 0,1 0 0,-1 0 0,0 0 0,-1-1 0,1 1 0,0-1 0,-1 1 0,1-1 0,-1 0 0,0 1 0,0-1 0,1-4 0,1-7 0,0 0 0,-1-1 0,-1 1 0,-1-1 0,-1-16 0,1 5 0,-1-44 0,2-53 0,-21-157 0,-15-18 0,19 198 0,-20-102 0,27 144 0,2 0 0,3 0 0,6-112 0,1 47 0,-2 82 0,1 0 0,9-43 0,-11 82 0,1 0 0,-1-1 0,1 1 0,-1 0 0,0-1 0,0 1 0,0-1 0,0 1 0,0 0 0,-1-1 0,1 1 0,-1-1 0,1 1 0,-1 0 0,0 0 0,0-1 0,0 1 0,0 0 0,-1 0 0,1 0 0,-2-2 0,-2 1 0,1-1 0,-1 2 0,1-1 0,-1 0 0,0 1 0,0 0 0,0 0 0,0 1 0,-6-2 0,-56-14 0,-1 4 0,-80-6 0,-143 3 0,100 8 0,-585-6 0,-214-16 0,203 12 0,496 21 0,-1528-3 0,1816-1 0,0 1 0,1 0 0,-1 0 0,0 0 0,0 1 0,1-1 0,-1 1 0,0-1 0,0 1 0,1 0 0,-1 0 0,1 0 0,-1 0 0,1 1 0,-1-1 0,1 1 0,0-1 0,0 1 0,0 0 0,0 0 0,-4 4 0,4-1 0,0-1 0,0 1 0,0 0 0,1 0 0,0 0 0,0 0 0,0 0 0,1 1 0,-1-1 0,1 0 0,1 6 0,3 576-1365,-4-567-5461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08:11.69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52 519 24575,'89'-4'0,"148"-24"0,-158 11 0,30-3 0,-91 18 0,-1 0 0,1-1 0,-1-1 0,0-1 0,-1 0 0,1-1 0,22-12 0,-33 14 0,0 1 0,0-1 0,-1-1 0,1 1 0,-1-1 0,0 0 0,0 0 0,0-1 0,-1 0 0,0 1 0,0-1 0,-1 0 0,1-1 0,-1 1 0,-1-1 0,1 0 0,-1 1 0,0-1 0,-1 0 0,2-14 0,-1 10 0,-2 0 0,1 0 0,-2 0 0,1 0 0,-2 0 0,1 1 0,-1-1 0,-6-16 0,6 21 0,-1 0 0,0 1 0,0-1 0,0 1 0,-1 0 0,1 0 0,-1 0 0,-1 1 0,1-1 0,-1 1 0,1 0 0,-1 0 0,0 1 0,-1-1 0,1 1 0,-10-4 0,-25-10 0,-1 1 0,-70-17 0,94 29 0,0 1 0,-1 1 0,1 0 0,0 1 0,-1 1 0,1 1 0,-1 0 0,1 2 0,-30 6 0,25 1 0,0 0 0,1 2 0,1 0 0,0 1 0,0 1 0,-33 32 0,40-31 0,1 1 0,1 0 0,1 0 0,0 1 0,1 1 0,0 0 0,2 0 0,-6 19 0,-11 24 0,17-40 0,1 0 0,1 1 0,1-1 0,1 1 0,1 0 0,1 0 0,1-1 0,1 1 0,1 0 0,6 31 0,-6-45 0,0 0 0,1 0 0,0-1 0,0 1 0,0-1 0,1 1 0,0-1 0,1 0 0,0-1 0,0 1 0,0-1 0,1 0 0,0 0 0,0-1 0,0 1 0,1-1 0,8 5 0,1-2 0,0 1 0,1-2 0,0 0 0,1-1 0,-1-1 0,30 5 0,2-1 0,0-3 0,80 1 0,49-7-1365,-158 0-5461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6T18:47:02.680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48 1 24575,'0'537'0,"-1"-517"27,-2 0 0,0 1-1,-1-1 1,-9 26-1,6-23-525,1 1-1,-3 33 1,7-34-6327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6T18:47:07.35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100 0 24575,'393'27'0,"-187"-9"0,-146-13 0,1127 65 0,-625-55-433,655 28 293,-551-15 713,1353 1-573,-1406-31 0,-584 3 0,51 10 0,21 1 0,-92-12 0,0 1 0,0 0 0,0 0 0,0 1 0,0 0 0,0 1 0,12 5 0,-17-7 0,-1 1 0,1 0 0,-1 1 0,0-1 0,0 0 0,0 1 0,0 0 0,0-1 0,0 1 0,-1 0 0,1 1 0,-1-1 0,0 0 0,0 1 0,0-1 0,0 1 0,-1 0 0,1 0 0,0 4 0,19 93 0,7 116 0,-21-148 0,10 176 0,-16-128 0,-4 127 0,3-241 0,-1-1 0,1 0 0,-1 0 0,1 0 0,-1 1 0,0-1 0,0 0 0,0 0 0,0 0 0,0 0 0,0-1 0,-1 1 0,1 0 0,-1 0 0,1-1 0,-1 1 0,0-1 0,1 1 0,-1-1 0,0 0 0,0 0 0,0 0 0,0 0 0,0 0 0,0 0 0,0 0 0,0-1 0,-1 1 0,1-1 0,0 1 0,0-1 0,-1 0 0,-2 0 0,-10 0 0,-1 0 0,1-1 0,-30-6 0,19 2 0,-212-26 0,-381-42 0,230 46 0,273 21 0,-367-10 0,-1067 16 0,1475 3 0,-91 17 0,-39 2 0,19-19 0,-139 10 0,307-12 0,-810 54 0,309-24 0,439-24 0,-505 4 0,357-13 0,-280 2 0,502 0 0,-1 0 0,0-1 0,0 1 0,1-1 0,-1-1 0,0 1 0,1-1 0,-1 0 0,1-1 0,0 1 0,0-1 0,0 0 0,0-1 0,0 0 0,-7-6 0,9 6 0,0-1 0,0 1 0,1-1 0,-1 0 0,1-1 0,0 1 0,1 0 0,-1-1 0,1 0 0,0 1 0,0-1 0,1 0 0,0 0 0,0 0 0,0 0 0,1 0 0,0-8 0,6-520-1365,-6 514-5461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6T18:47:29.89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58 32 24575,'-13'190'0,"1"-8"0,11-159 0,-2 0 0,-5 24 0,-3 44 0,11 371 0,0-457 0,0 0 0,0 0 0,0 0 0,1 0 0,0 0 0,0 0 0,3 8 0,-3-11 0,0-1 0,0 1 0,1 0 0,-1 0 0,0-1 0,1 1 0,-1-1 0,1 1 0,0-1 0,0 1 0,-1-1 0,1 0 0,0 0 0,0 0 0,0 0 0,0 0 0,0-1 0,0 1 0,0-1 0,5 1 0,43 6 0,1-3 0,0-2 0,57-6 0,-22 2 0,213 2 0,374-18 0,-565 3 0,-64 7 0,83-3 0,39 12 0,692-19 0,-251 11 0,-355 9 0,-185-3 0,-31-1 0,0 2 0,0 2 0,0 1 0,44 10 0,-47-8 0,0 0 0,-1-3 0,1 0 0,49-5 0,-5 1 0,1318 2 0,-1357 2 0,50 8 0,29 2 0,59 5 0,-93-10 0,155-6 0,-102-4 0,438 3 0,-567 0 0,-1 1 0,1-2 0,0 1 0,0-1 0,-1 0 0,1-1 0,-1 1 0,1-1 0,-1-1 0,7-2 0,-9 2 0,-1 1 0,0-1 0,0 0 0,0 0 0,0 0 0,0 0 0,0 0 0,-1-1 0,0 1 0,0-1 0,0 0 0,0 0 0,0 1 0,-1-1 0,0 0 0,1 0 0,-1-6 0,7-39 0,-2 0 0,-3 0 0,-2-1 0,-5-49 0,1-9 0,5-11 0,-4-116 0,1 232 0,0-1 0,0 0 0,0 1 0,0 0 0,-1-1 0,1 1 0,-1 0 0,0 0 0,0 0 0,0 0 0,0 0 0,-1 0 0,1 0 0,-1 1 0,1-1 0,-1 1 0,0 0 0,0 0 0,0 0 0,0 0 0,0 1 0,-1-1 0,1 1 0,-1-1 0,1 1 0,-5 0 0,-14-5 0,0 2 0,0 0 0,-29 0 0,14 1 0,-483-49 0,-98-12 0,333 26 0,-294 1 0,-4220 40 0,4746-8-1365,34 0-5461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6T18:47:35.2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24575,'0'724'-1365,"0"-703"-5461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6T18:47:38.1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 1 24575,'2998'0'0,"-2963"0"0,0 2 0,-1 2 0,1 1 0,41 12 0,-72-16 0,1 1 0,-1-1 0,-1 1 0,1 1 0,0-1 0,-1 0 0,1 1 0,-1 0 0,1 0 0,-1 0 0,0 0 0,-1 0 0,1 1 0,0-1 0,-1 1 0,0 0 0,0-1 0,0 1 0,0 0 0,-1 0 0,1 1 0,-1-1 0,1 5 0,1 11 0,0 0 0,-1 1 0,-2 34 0,0-28 0,-2 79 0,1-43 0,1 0 0,13 87 0,5-56 0,-3-16 0,10 148 0,-25-224 0,0 1 0,0-1 0,0 1 0,-1 0 0,1-1 0,-1 1 0,1-1 0,-1 1 0,0-1 0,0 1 0,0-1 0,0 0 0,-1 1 0,1-1 0,0 0 0,-1 0 0,0 0 0,1 0 0,-1 0 0,0 0 0,0-1 0,0 1 0,0-1 0,-1 1 0,1-1 0,0 0 0,-1 1 0,1-1 0,-1-1 0,1 1 0,-4 1 0,-9 1 0,1-1 0,-1-1 0,0 0 0,-24-1 0,12-1 0,-916 0 0,354-2 0,334 5 0,-277-4 0,375-9 0,-45-1 0,174 10 0,0-1 0,0-1 0,-40-11 0,40 8 0,0 1 0,-1 1 0,-41-2 0,33 8 0,25 1 0,-1-2 0,0 1 0,0-2 0,1 1 0,-1-2 0,0 0 0,1 0 0,-1-1 0,1-1 0,-22-9 0,31 11-76,1 1 1,0-1-1,0 0 0,1 0 0,-1 0 0,0 0 0,1 0 0,-1-1 1,1 1-1,0 0 0,0-1 0,0 1 0,0-1 0,0 0 1,0 1-1,1-1 0,-1-3 0,-2-12-6750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18T18:07:47.86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3,'124'-2,"133"5,-248-2,0 0,0 1,0 0,0 1,-1 0,1 0,-1 1,0 0,0 0,0 1,0 0,-1 1,0-1,0 1,11 14,-14-16,-1 0,-1 0,1 0,-1 1,1-1,-1 1,-1 0,1 0,-1 0,1 0,-1 0,-1 0,1 0,-1 0,0 0,0 0,0 0,-1 0,0 0,0 0,0 0,0 0,-1 0,0-1,0 1,0 0,-1-1,1 0,-6 7,4-6,0 0,0 0,0-1,0 1,-1-1,0 0,1 0,-2-1,1 1,0-1,-1 0,1-1,-1 1,0-1,-7 2,-5-2,1 0,0 0,0-2,-20-1,14 0,-11-1,22 1,1 0,0 0,-1 1,1 1,-1 0,1 0,-14 4,23-3,-1 0,1 0,-1 0,1 0,0 1,-1-1,1 0,1 1,-1 0,0-1,1 1,-1 0,1 0,0 0,0 0,0 0,0 0,0 0,1 1,-1-1,1 0,0 0,1 5,-2 12,2 1,4 25,-5-43,0 2,1-1,0 1,0-1,0 0,1 1,-1-1,1 0,0 0,0 0,0 0,1 0,-1 0,1-1,0 1,0-1,0 0,1 0,-1 0,1 0,6 3,3 0,0 0,1-1,-1-1,1 0,16 1,-18-3,-1 0,1 1,-1 0,0 0,0 1,-1 1,1 0,-1 0,15 10,-15-5,1 1,-1 0,-1 0,0 1,-1 0,0 0,0 1,-2 0,1 1,-2-1,0 1,4 18,-7-25,-1-1,0 0,-1 1,1-1,-1 1,0-1,-1 0,1 1,-1-1,-1 1,1-1,-1 0,0 0,-1 0,1 0,-1 0,0 0,-1-1,1 0,-1 1,0-1,-1-1,1 1,-1 0,0-1,0 0,0 0,0-1,-1 0,-8 4,-1-2,0-1,0 0,-1-1,0-1,0 0,0-2,1 0,-1 0,-18-4,-17 2,47 2,-6-1,-1 1,1 1,0-1,-1 2,-16 3,24-4,1 0,-1 0,1 0,0 1,-1-1,1 1,0-1,0 1,0 0,0-1,0 1,1 0,-1 0,0 0,1 1,0-1,-1 0,1 1,0-1,0 1,0-1,0 1,1-1,-1 1,1-1,0 1,-1 4,1 10,1 0,1-1,0 1,1-1,0 1,2-1,0 0,1 0,0-1,1 0,1 0,0 0,1-1,1-1,14 17,-20-26,1 1,1-1,-1 0,1 0,-1-1,1 1,0-1,0-1,1 1,11 2,68 7,-16-3,-8-1,-43-7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18T18:07:55.086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30 3,'80'-2,"81"2,-145 1,0 1,0 1,-1 0,1 1,-1 0,0 2,23 10,-33-13,0 0,-1 1,1 0,-1-1,1 2,-1-1,-1 0,1 1,-1 0,1 0,-1 0,0 0,-1 0,0 0,0 1,0-1,0 1,-1 0,1 6,0 6,0-1,-1 1,-2 0,-4 35,5-51,0 1,-1-1,0 0,1 1,-1-1,0 0,0 0,0 0,0 1,-1-1,1 0,-1 0,1-1,-1 1,1 0,-1 0,0-1,0 1,0-1,0 0,0 0,0 1,0-1,-1 0,1-1,0 1,-5 1,-6 0,1-1,-1 0,0 0,-17-3,-24 3,44 0,0 1,0 0,0 1,0 0,1 1,-12 5,17-7,-1 2,1-1,0 0,0 1,0 0,1-1,0 2,-1-1,1 0,1 1,-1-1,0 1,-2 8,-3 5,-21 58,27-71,1 0,0 0,-1 0,2 0,-1 1,1-1,-1 0,1 1,1-1,-1 0,3 9,-2-11,0-1,1 1,-1-1,1 1,0-1,0 0,0 0,0 1,0-1,0-1,0 1,1 0,-1 0,1-1,-1 0,1 1,0-1,-1 0,5 1,63 9,-28-5,-35-4,0-1,-1 2,1-1,0 1,-1 0,0 0,0 1,0-1,0 1,0 1,-1-1,0 1,0 0,0 0,0 1,-1-1,0 1,6 12,-2 1,-1 0,-1 1,-1 0,6 40,-8-39,0 0,2 0,0-1,16 38,-17-52,-1 1,0-1,-1 1,1 0,-1 0,0 0,-1 0,0 0,0 0,-1 0,1 0,-2 0,1 0,-1 0,0 1,0-1,-1 0,0-1,0 1,-1 0,-5 11,-11 35,16-41,-1 0,0-1,-1 1,0-1,-10 15,12-22,0 0,0-1,0 0,-1 0,1 0,-1 0,0 0,0-1,0 0,0 0,0 0,0 0,-1 0,1-1,-1 0,1 0,-1 0,-8 0,-5 0,-1 0,1-1,0-1,-25-4,34 4,1-2,-1 1,1-1,0-1,0 0,0 0,0 0,0-1,1 0,0 0,-6-7,-6-5,1-1,1-1,-20-27,33 41,1 0,0 1,0-2,0 1,1 0,-1 0,1-1,1 0,-1 1,1-1,0 0,0 0,1 1,-1-1,1 0,1 0,-1 0,1 0,0 1,0-1,3-6,-2 10,0-1,0 0,0 1,1-1,-1 1,1 0,0 0,0 0,-1 0,1 0,1 0,-1 1,0 0,0-1,0 1,1 1,-1-1,1 0,-1 1,0-1,1 1,5 1,2-2,1 1,-1 1,1 0,-1 1,18 4,-13 0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8:15:28.649"/>
    </inkml:context>
    <inkml:brush xml:id="br0">
      <inkml:brushProperty name="width" value="0.025" units="cm"/>
      <inkml:brushProperty name="height" value="0.025" units="cm"/>
      <inkml:brushProperty name="color" value="#008C3A"/>
    </inkml:brush>
  </inkml:definitions>
  <inkml:trace contextRef="#ctx0" brushRef="#br0">1 1096 24575,'2'48'0,"13"73"0,-3-33 0,-11-87 0,-1 0 0,0 0 0,0 0 0,0 1 0,1-1 0,-1 0 0,1 0 0,-1 0 0,1 0 0,-1 0 0,1 0 0,-1 0 0,1 0 0,0 0 0,0 0 0,0 0 0,-1 0 0,1 0 0,0-1 0,0 1 0,0 0 0,0-1 0,0 1 0,0 0 0,1-1 0,-1 0 0,0 1 0,0-1 0,0 0 0,0 1 0,1-1 0,-1 0 0,0 0 0,0 0 0,0 0 0,3 0 0,2-1 0,1 0 0,-1 0 0,1-1 0,-1 0 0,11-4 0,34-19 0,-2-2 0,82-60 0,-53 34 0,424-249-408,-325 212 204,192-68 0,284-57 204,-465 156 0,701-227-2733,-816 262 2531,51-16-4238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8:15:28.65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27 14 24575,'0'-2'0,"-2"-1"0,-4-3 0,0 3 0,0 4 0,2 4 0,1 4 0,4 0 0,4 4 0,3 1 0,4 6 0,-2 2 0,-1 0 0,-3-2 0,-2-2 0,-2 4 0,-1 0 0,-1-4-8191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8:15:28.651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1 719 24575,'5'18'0,"1"0"0,16 28 0,-15-32 0,-1 0 0,0 0 0,0 1 0,5 25 0,-11-38 0,1 10 0,1-1 0,1 1 0,0-1 0,0 0 0,1 1 0,10 18 0,-13-28 0,1 0 0,-1-1 0,1 0 0,0 1 0,-1-1 0,1 0 0,0 0 0,0 0 0,0 0 0,0 0 0,0 0 0,0-1 0,0 1 0,0-1 0,0 1 0,4-1 0,38 2 0,-32-2 0,0 0 0,1 1 0,0-2 0,0 0 0,-1 0 0,1-1 0,-1 0 0,1-1 0,-1-1 0,19-8 0,0-5 0,-13 7 0,0 1 0,0 0 0,1 1 0,31-8 0,-47 15 0,26-5 0,43-17 0,-63 20 0,-1-1 0,0 0 0,0 0 0,0-1 0,0 0 0,-1-1 0,1 1 0,-1-1 0,8-10 0,-8 8 0,0 1 0,1 0 0,0 0 0,0 1 0,0 0 0,1 1 0,12-6 0,70-26 0,-39 17 0,-35 14 0,0-2 0,0 0 0,-1-1 0,0 0 0,-1-1 0,1-1 0,-2-1 0,0 0 0,0-1 0,-1 0 0,12-17 0,-16 18 0,7-11 0,27-28 0,-35 44 0,-1 0 0,1 1 0,0-1 0,0 2 0,1-1 0,0 1 0,13-6 0,10 0 0,-1 2 0,48-8 0,30-9 0,-95 22 0,-1-1 0,1-1 0,-1 0 0,-1 0 0,22-16 0,-25 16 0,11-11 0,1 2 0,0 1 0,2 0 0,-1 2 0,44-17 0,84-6 0,-6 3 0,-128 26 0,30-15 0,-31 14 0,0 0 0,18-6 0,9 4 0,1 1 0,0 2 0,77-1 0,-61 5 0,66-11 0,-117 12 0,-1-1 0,0-1 0,0 1 0,0-1 0,-1 0 0,1-1 0,-1 0 0,7-5 0,14-7 0,-5 8-1365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07:42.76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677 1197 24575,'-1'-3'0,"0"-1"0,0 0 0,-1 1 0,0-1 0,0 1 0,0 0 0,0 0 0,0-1 0,-1 1 0,1 1 0,-1-1 0,0 0 0,-5-4 0,-2-2 0,-12-14 0,-2 1 0,0 2 0,-1 0 0,-51-30 0,60 41 0,-1 1 0,0 1 0,-1 0 0,0 1 0,0 2 0,0-1 0,0 2 0,-1 0 0,-33 1 0,38 2 0,0 1 0,0 0 0,0 2 0,0-1 0,0 2 0,1 0 0,-1 0 0,1 2 0,0-1 0,1 2 0,-1-1 0,1 2 0,0 0 0,-18 16 0,26-19 0,0 1 0,0 0 0,1 0 0,0 0 0,0 0 0,0 1 0,1-1 0,0 1 0,0 0 0,1-1 0,0 1 0,0 0 0,0 11 0,1-6 0,0 0 0,0 0 0,2 0 0,-1 0 0,1 0 0,8 22 0,-7-26 0,2-1 0,-1 1 0,1-1 0,0 0 0,0-1 0,1 1 0,0-1 0,0 0 0,0 0 0,1-1 0,0 0 0,0 0 0,0-1 0,1 1 0,0-2 0,0 1 0,11 3 0,7 1 0,0-1 0,1-1 0,-1-1 0,32 2 0,12 1 0,-48-4 0,1-1 0,0-1 0,40-2 0,-55-1 0,0 0 0,-1-1 0,1 0 0,0 0 0,-1 0 0,1-1 0,-1-1 0,0 1 0,0-1 0,0 0 0,0-1 0,-1 1 0,1-1 0,9-11 0,-5 6 0,0-2 0,0 1 0,-1-1 0,-1-1 0,0 0 0,-1 0 0,0-1 0,-1 0 0,-1-1 0,7-20 0,0-10 0,-3 0 0,-1-1 0,-3 0 0,2-78 0,-10-721-1365,2 821-5461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8:15:28.652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0 571 24575,'74'166'0,"-57"-124"0,-8-19 0,-1-2 0,1 0 0,1-1 0,19 30 0,-28-49 0,0 0 0,0 1 0,0-1 0,0 0 0,0 0 0,0 0 0,0 0 0,1 0 0,-1 0 0,0 0 0,1 0 0,-1 0 0,0-1 0,1 1 0,-1 0 0,1-1 0,-1 0 0,1 1 0,-1-1 0,1 0 0,2 1 0,-2-2 0,1 1 0,-1-1 0,0 1 0,0-1 0,0 0 0,0 0 0,0 0 0,0 0 0,0 0 0,0-1 0,0 1 0,0 0 0,2-3 0,5-6 0,-1 0 0,0 0 0,-1-1 0,8-13 0,-13 20 0,179-265 0,-152 236 0,1 1 0,59-49 0,-14 15 0,-50 42 0,-13 11 0,1 1 0,1 0 0,-1 0 0,29-16 0,43-7 0,-45 9 0,58-49 0,-12 9 0,-66 53-341,0 0 0,0 2-1,33-14 1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18T18:18:07.68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3,'140'-2,"150"4,-264 3,-2 1,2 1,-1 2,29 15,-54-24,1 0,1 0,-1 0,-1 0,2 2,-1-2,1 0,-2 2,1-2,1 0,-2 2,1-2,-1 2,2-2,-1 1,-1-1,2 2,-2 0,2-2,-2 2,0-2,1 2,-1 0,0-2,2 1,-2 1,0 0,0 0,0 0,0 0,-2-1,1 1,1 0,-2 0,2 0,-2 0,1-2,-1 1,1 1,1 0,-2-2,1 2,-1-2,1 2,-4 0,-12 7,0 0,-26 7,40-16,-27 10,-1-3,-58 2,12-2,30-3,36-4,-1 0,-1 2,3 0,-3 0,3 1,-18 6,25-7,0 2,0 0,0-1,0-1,0 2,0-1,-1 3,3-2,-2-1,1 1,1 1,-1-1,-2 7,-18 66,21-75,-2 13,0-1,-1 1,3 0,-1 1,1-1,1-1,0 1,1 2,-1-3,7 25,-4-30,-2 0,2-2,0 3,0-3,2 0,-2 1,2-1,-1 0,1 1,-1-3,3 2,-3-1,2-1,0 1,1-1,-1 1,0-2,2 1,5 2,6 1,-2-3,1 1,0-3,25 3,-26-4,-1 0,0 1,1 1,-1 1,1 1,15 9,-28-12,1 1,0-2,-2 1,1 3,-1-2,2-1,-2 3,0-3,2 3,-2-1,-2 1,2-2,0 1,-1 2,1-1,-1-1,-1 1,1-1,-2 3,1-3,1 1,-2 1,0-1,0 6,7 69,-4-64,-1-3,0 3,-2-1,0 32,-2-43,0 1,2-1,-1 3,-2-3,1 1,1-1,-2 1,1-1,-1 1,0-3,0 3,0-2,-2 1,2-1,0 1,-1-1,-6 3,0 1,-1-1,0 0,-1-1,0-1,1 1,-1-3,-1 1,1 0,-2-2,-13-1,-21 3,-59-9,48 3,115-2,109-25,-56 7,-74 18,-22 2,-1 2,2-3,-2 1,0-2,22-9,-32 11,1 2,0-1,-2-1,2 0,-1-2,1 2,-1 1,1-1,-2-2,1 2,-1-1,1 1,-1-2,1 0,-1 3,1-3,-1 0,-1 2,2-1,-2-1,2 0,-2 1,0-1,1 0,-1 1,0 1,0-2,-1 1,1-1,-2-3,-4-39,3 33,1 0,1 2,-1-2,1 0,1 1,0-1,1-13,4 10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18T18:18:51.86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0,'201'34,"34"5,-169-31,109-2,510-10,-384 6,-214-10,-1 1,-29 4,83-15,-83 9,84-3,4 5,19 0,-134 7,-18 1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8:18:51.8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24575,'0'3'0,"0"10"0,0 10 0,2 8 0,6 9 0,2 4 0,1 3 0,6 2 0,0-5 0,-2-7 0,-5-7 0,-1-5 0,-2-3 0,-2-4 0,-3-2 0,0-2 0,-2 0 0,0-3-8191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8:18:51.8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1 129 24575,'0'-6'0,"1"1"0,0 0 0,0-1 0,0 1 0,0 0 0,1 0 0,0 0 0,0 0 0,0 0 0,1 0 0,-1 1 0,1-1 0,0 1 0,1 0 0,-1-1 0,8-5 0,-6 5 0,0 1 0,0 1 0,0-1 0,0 1 0,1 0 0,-1 0 0,1 0 0,0 1 0,-1 0 0,1 0 0,0 0 0,0 1 0,1 0 0,6 0 0,191 3 0,-202-2 0,0 0 0,-1 0 0,1 1 0,-1-1 0,1 1 0,-1-1 0,1 1 0,-1-1 0,1 1 0,-1 0 0,0 0 0,1 0 0,-1 0 0,0 0 0,0 0 0,1 0 0,-1 0 0,0 0 0,0 1 0,0-1 0,-1 0 0,1 1 0,0-1 0,0 0 0,-1 1 0,1-1 0,-1 1 0,1-1 0,-1 1 0,0 0 0,1-1 0,-1 3 0,1 7 0,-1 0 0,0-1 0,-3 22 0,0-6 0,3-23 0,0 0 0,0 0 0,-1 0 0,1 0 0,-1 0 0,1 0 0,-1 0 0,0 0 0,0-1 0,-1 1 0,1 0 0,-1-1 0,1 1 0,-1 0 0,-3 3 0,0-1 0,-1-1 0,0 0 0,1 0 0,-1-1 0,-12 6 0,7-4 0,-5 4 0,0-2 0,-1 0 0,1 0 0,-1-2 0,-24 5 0,41-10 0,-8 1 0,1 0 0,-1 0 0,1 1 0,-1 0 0,1 0 0,-14 7 0,21-9 0,0 0 0,0 0 0,0 0 0,0 0 0,0 0 0,0 0 0,0 0 0,0 0 0,-1 0 0,1 0 0,0 0 0,0 0 0,0 0 0,0 0 0,0 1 0,0-1 0,0 0 0,0 0 0,0 0 0,0 0 0,0 0 0,0 0 0,0 0 0,0 0 0,-1 0 0,1 1 0,0-1 0,0 0 0,0 0 0,0 0 0,0 0 0,0 0 0,0 0 0,0 0 0,0 1 0,0-1 0,0 0 0,0 0 0,1 0 0,-1 0 0,0 0 0,0 0 0,0 0 0,0 0 0,0 1 0,0-1 0,0 0 0,0 0 0,0 0 0,0 0 0,0 0 0,0 0 0,1 0 0,7 3 0,12-1 0,64-3 0,27 2 0,-106 0 0,0 0 0,-1 0 0,1 0 0,0 1 0,-1-1 0,1 1 0,-1 0 0,0 0 0,0 1 0,5 2 0,36 35 0,-3-4 0,-35-30 18,44 34 301,-46-36-509,-1 0 1,0 1 0,0 0 0,0 0 0,-1 0 0,0 0 0,0 0 0,4 9 0,-3 0-6637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8:18:51.8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24575,'4'1'0,"0"0"0,-1 1 0,1-1 0,-1 1 0,0-1 0,0 1 0,1 0 0,-1 0 0,4 5 0,5 1 0,344 236 0,-328-224 123,-13-8-371,0-2 0,1 1 0,0-2 0,1 0 0,18 7 0,-21-11-6578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8:18:51.8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218 1 24575,'-6'13'0,"0"0"0,-1 0 0,-1-1 0,0 0 0,0-1 0,-17 18 0,-17 26 0,12-5 0,17-26 0,-26 33 0,19-23-1365,14-26-5461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8:03:20.174"/>
    </inkml:context>
    <inkml:brush xml:id="br0">
      <inkml:brushProperty name="width" value="0.35" units="cm"/>
      <inkml:brushProperty name="height" value="0.35" units="cm"/>
      <inkml:brushProperty name="color" value="#008C3A"/>
    </inkml:brush>
  </inkml:definitions>
  <inkml:trace contextRef="#ctx0" brushRef="#br0">1 515 24575,'43'-3'0,"0"-3"0,-1 0 0,1-3 0,-1-2 0,67-26 0,87-21 0,-114 43 0,0 4 0,86 0 0,172 12 0,-247 1 0,-76-2 0,-1 1 0,1 1 0,-1 1 0,1 0 0,-1 2 0,0-1 0,18 9 0,-5 1 0,-1 1 0,46 34 0,-26-15 0,135 90 0,-157-110 0,0 0 0,1-1 0,0-2 0,1-1 0,41 9 0,-21-13 0,0-2 0,1-2 0,-1-3 0,64-8 0,-76 6 0,25-6 0,0-2 0,-1-4 0,113-41 0,-100 30 0,141-32 0,301-24 0,-443 73 0,0 4 0,1 3 0,0 3 0,-1 3 0,76 14 0,25 8 0,173 32 0,-291-46 0,36 9 0,1-3 0,0-5 0,152 3 0,-200-17 0,0-2 0,0-2 0,0-2 0,63-18 0,-97 22 0,415-126 0,11 32 0,-334 86 0,2 5 0,140 9 0,-170 4 0,0 3 0,-1 3 0,91 30 0,-77-20 0,145 22 0,-95-31 0,242-5 0,-348-12 0,0-1 0,0-2 0,60-19 0,84-45 0,-21 9 0,267-48 0,-330 89 0,-28 8 0,-1 3 0,74-1 0,126 11 0,-99 1 0,-60 3 0,189 35 0,-132-14 0,37-2 0,304-1 0,-320-23 0,122-3 0,-260-2 0,0-2 0,-1-1 0,0-3 0,54-21 0,-14 5 0,-6 4 0,272-78 0,-246 76 0,151-16 0,-217 40 0,-1 2 0,1 2 0,-1 1 0,0 1 0,0 3 0,62 20 0,-16-5 0,-39-12 0,-8-1 0,-1-2 0,1-1 0,47 3 0,150-7 0,116 8 0,619 24 0,-961-35 0,0 0 0,-1 1 0,1 0 0,-1 0 0,1 0 0,-1 1 0,0-1 0,1 1 0,-1 0 0,0 0 0,7 6 0,45 39 0,-18-15 0,11 3 0,3-1 0,0-4 0,105 46 0,-68-43 0,164 41 0,-211-66 0,0-2 0,0-1 0,1-3 0,47-3 0,-9-4 0,94-20 0,-150 19 0,0 0 0,-1-2 0,0-1 0,0-1 0,34-19 0,-35 17 0,0 2 0,1 1 0,0 1 0,45-10 0,105-7 0,-79 14 0,272-72 0,-338 77 0,0 2 0,1 1 0,-1 1 0,1 1 0,0 2 0,-1 1 0,38 8 0,0-2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07:43.54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24575,'4'0'0,"8"0"0,11 0 0,8 0 0,7 0 0,4 0 0,-1 0 0,4 0 0,-2 0 0,-1 0 0,-4 0 0,-7 0-8191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07:44.41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24575,'3'0'0,"10"0"0,9 0 0,13 0 0,31 0 0,18 0 0,0 0 0,-11 0 0,-18 0-8191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7:25:09.99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24575,'4'0'0,"2"4"0,2 5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07:49.18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24575,'3'3'0,"6"2"0,1 4 0,2 4 0,0 3 0,1 0 0,2 0 0,3 5 0,1 3 0,2-2 0,-3-2 0,0-4 0,0-1 0,1 4 0,1 0 0,1-4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07:50.14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154 1 24575,'-10'50'0,"2"-19"0,-4 24 0,-1-1 0,-37 91 0,25-98 76,19-37-436,0 1 0,0-1-1,-6 22 1,7-14-6466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07:51.07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24575,'3'30'0,"1"1"0,1-1 0,2 0 0,20 58 0,-18-60 0,71 189-1365,-70-193-5461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07:52.23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1 108 24575,'0'-1'0,"0"0"0,1 0 0,-1 0 0,1 1 0,-1-1 0,1 0 0,-1 0 0,1 0 0,-1 1 0,1-1 0,0 0 0,-1 1 0,1-1 0,0 0 0,0 1 0,0-1 0,-1 1 0,1-1 0,0 1 0,0 0 0,0-1 0,0 1 0,0 0 0,0 0 0,1-1 0,32-6 0,-22 5 0,116-22 0,14-2 0,-31-2-1365,-92 23-5461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09:09.45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 1 24575,'0'103'0,"-3"-22"0,4-1 0,3 1 0,23 120 0,25 65 0,-26-51 0,-22-163-1365,-3-28-5461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09:10.70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1 669 24575,'6'-1'0,"1"1"0,-1-1 0,0 0 0,1-1 0,-1 0 0,0 0 0,0 0 0,0 0 0,0-1 0,0 0 0,0-1 0,-1 1 0,0-1 0,0 0 0,5-5 0,8-9 0,0-1 0,23-33 0,7-8 0,-26 33 0,-2 0 0,-1-1 0,-1-1 0,15-33 0,-14 26 0,1 1 0,34-44 0,-47 70-88,11-13-231,0 0-1,-2-2 1,20-37 0,-29 45-6507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09:12.37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74 24575,'0'-1'0,"1"0"0,-1-1 0,1 1 0,0 0 0,0-1 0,0 1 0,-1 0 0,1 0 0,0 0 0,1 0 0,-1 0 0,0 0 0,0 0 0,0 0 0,0 0 0,1 1 0,-1-1 0,0 0 0,1 1 0,1-1 0,37-14 0,-30 12 0,23-7 0,1 2 0,0 2 0,0 1 0,1 2 0,-1 1 0,1 1 0,58 8 0,-88-6 0,-1 0 0,1 0 0,-1 0 0,1 1 0,-1 0 0,0 0 0,0 0 0,0 0 0,0 1 0,0 0 0,0-1 0,-1 1 0,1 1 0,2 3 0,42 56 0,-26-29 0,16 17 0,-3 3 0,44 88 0,6 77 134,-24-52-1633,-48-139-5327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08:03.55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 0 24575,'2'174'0,"-4"185"0,-2-334-1365,0-7-5461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08:04.68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14 24575,'131'2'0,"140"-5"0,-217-9-1365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08:05.77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24575,'0'1273'-1365,"0"-1238"-5461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7:25:10.34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24575,'3'0'0,"3"4"0,2 9 0,2 6 0,-3 8 0,3 6 0,-1 3 0,2-2 0,-1-3 0,-3 1 0,-1-4-8191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08:08.11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47 24575,'1421'-18'0,"-391"-7"0,190 21 0,-666 6 0,102 30 0,-541-24 0,479-1 0,-331-9 0,-79 1 0,293 38 0,-388-28 0,1-4 0,104-8 0,-54 0 0,261-8 0,25-1 0,-385 13 0,-11 0 0,0-1 0,0-2 0,0-1 0,33-7 0,-27 4 0,0 2 0,1 1 0,-1 2 0,52 4 0,3 0 0,56-3-1365,-121 0-5461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07:42.76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677 1197 24575,'-1'-3'0,"0"-1"0,0 0 0,-1 1 0,0-1 0,0 1 0,0 0 0,0 0 0,0-1 0,-1 1 0,1 1 0,-1-1 0,0 0 0,-5-4 0,-2-2 0,-12-14 0,-2 1 0,0 2 0,-1 0 0,-51-30 0,60 41 0,-1 1 0,0 1 0,-1 0 0,0 1 0,0 2 0,0-1 0,0 2 0,-1 0 0,-33 1 0,38 2 0,0 1 0,0 0 0,0 2 0,0-1 0,0 2 0,1 0 0,-1 0 0,1 2 0,0-1 0,1 2 0,-1-1 0,1 2 0,0 0 0,-18 16 0,26-19 0,0 1 0,0 0 0,1 0 0,0 0 0,0 0 0,0 1 0,1-1 0,0 1 0,0 0 0,1-1 0,0 1 0,0 0 0,0 11 0,1-6 0,0 0 0,0 0 0,2 0 0,-1 0 0,1 0 0,8 22 0,-7-26 0,2-1 0,-1 1 0,1-1 0,0 0 0,0-1 0,1 1 0,0-1 0,0 0 0,0 0 0,1-1 0,0 0 0,0 0 0,0-1 0,1 1 0,0-2 0,0 1 0,11 3 0,7 1 0,0-1 0,1-1 0,-1-1 0,32 2 0,12 1 0,-48-4 0,1-1 0,0-1 0,40-2 0,-55-1 0,0 0 0,-1-1 0,1 0 0,0 0 0,-1 0 0,1-1 0,-1-1 0,0 1 0,0-1 0,0 0 0,0-1 0,-1 1 0,1-1 0,9-11 0,-5 6 0,0-2 0,0 1 0,-1-1 0,-1-1 0,0 0 0,-1 0 0,0-1 0,-1 0 0,-1-1 0,7-20 0,0-10 0,-3 0 0,-1-1 0,-3 0 0,2-78 0,-10-721-1365,2 821-5461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07:43.54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24575,'4'0'0,"8"0"0,11 0 0,8 0 0,7 0 0,4 0 0,-1 0 0,4 0 0,-2 0 0,-1 0 0,-4 0 0,-7 0-8191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07:44.41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24575,'3'0'0,"10"0"0,9 0 0,13 0 0,31 0 0,18 0 0,0 0 0,-11 0 0,-18 0-8191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07:49.18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24575,'3'3'0,"6"2"0,1 4 0,2 4 0,0 3 0,1 0 0,2 0 0,3 5 0,1 3 0,2-2 0,-3-2 0,0-4 0,0-1 0,1 4 0,1 0 0,1-4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07:50.14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154 1 24575,'-10'50'0,"2"-19"0,-4 24 0,-1-1 0,-37 91 0,25-98 76,19-37-436,0 1 0,0-1-1,-6 22 1,7-14-6466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07:51.07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24575,'3'30'0,"1"1"0,1-1 0,2 0 0,20 58 0,-18-60 0,71 189-1365,-70-193-5461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07:52.23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1 108 24575,'0'-1'0,"0"0"0,1 0 0,-1 0 0,1 1 0,-1-1 0,1 0 0,-1 0 0,1 0 0,-1 1 0,1-1 0,0 0 0,-1 1 0,1-1 0,0 0 0,0 1 0,0-1 0,-1 1 0,1-1 0,0 1 0,0 0 0,0-1 0,0 1 0,0 0 0,0 0 0,1-1 0,32-6 0,-22 5 0,116-22 0,14-2 0,-31-2-1365,-92 23-5461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09:58.03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26 26 24575,'0'-1'0,"0"0"0,0 0 0,1 1 0,-1-1 0,1 0 0,-1 0 0,0 0 0,1 1 0,-1-1 0,1 0 0,0 1 0,-1-1 0,1 0 0,0 1 0,-1-1 0,1 1 0,0-1 0,0 1 0,-1-1 0,1 1 0,0-1 0,0 1 0,0 0 0,0 0 0,-1-1 0,1 1 0,0 0 0,1 0 0,31-4 0,-28 4 0,52-4 0,0 2 0,59 7 0,-87-2 0,-1 2 0,1 1 0,-1 0 0,0 3 0,51 21 0,-66-23 0,10 3 0,-1 1 0,-1 1 0,21 16 0,-37-25 0,0 1 0,0 1 0,0-1 0,-1 1 0,1-1 0,-1 1 0,-1 0 0,1 1 0,-1-1 0,0 1 0,0 0 0,0-1 0,-1 1 0,0 0 0,0 1 0,2 11 0,-3-8 0,0 0 0,-1 0 0,0 0 0,0 0 0,-1 0 0,-1 0 0,1 0 0,-2 0 0,1-1 0,-1 1 0,-1-1 0,-5 12 0,2-11 0,1 0 0,-1-1 0,-1 0 0,1 0 0,-1-1 0,-1 0 0,0-1 0,0 0 0,0 0 0,-15 8 0,-54 32 0,29-15 0,-78 36 0,125-67 0,-26 13 0,23-5 0,18-3 0,11-3 0,0-1 0,43-1 0,-42-2 0,52 6 0,-67-4 0,0 1 0,-1 1 0,1-1 0,-1 2 0,0-1 0,0 1 0,0 1 0,16 10 0,14 12 0,-10-8 0,0 2 0,51 48 0,-73-63 0,-1 1 0,-1-1 0,1 1 0,-1 0 0,0 1 0,-1-1 0,1 1 0,-2 0 0,1 0 0,-1 1 0,0-1 0,-1 0 0,0 1 0,0 0 0,-1-1 0,0 1 0,-1 12 0,0-17 0,-1 1 0,0-1 0,-1 1 0,1 0 0,-1-1 0,0 0 0,0 0 0,0 1 0,-1-1 0,1 0 0,-1-1 0,0 1 0,0 0 0,0-1 0,-1 0 0,1 1 0,-6 2 0,-9 7 0,0-1 0,-29 14 0,24-14 0,-13 6 0,-1-1 0,0-2 0,-1-1 0,-48 10 0,3-8 0,-83 7 0,124-18-341,-1 2 0,1 3-1,-49 16 1,71-19-6485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10:00.05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360 0 24575,'-8'0'0,"1"0"0,-1 1 0,1 0 0,-1 0 0,1 0 0,0 1 0,-1 0 0,1 1 0,-10 4 0,4 1 0,1 1 0,0-1 0,-20 20 0,13-9 0,1 0 0,1 1 0,1 1 0,1 1 0,1 0 0,1 1 0,0 1 0,2-1 0,1 2 0,1 0 0,1 0 0,-7 39 0,11-34 0,-1 53 0,5-51 0,-8 46 0,3-46 0,1 0 0,2 0 0,2 41 0,1-56 0,1-1 0,0 0 0,1 0 0,1 0 0,0 0 0,2-1 0,0 0 0,10 20 0,-1-6 0,-11-21 0,-1 0 0,2-1 0,-1 1 0,1-1 0,0 0 0,0 0 0,1 0 0,-1-1 0,2 0 0,-1 0 0,1-1 0,8 7 0,1-5 0,-1 0 0,1-1 0,0-1 0,0-1 0,0 0 0,1-1 0,-1 0 0,1-1 0,0-1 0,0-1 0,0-1 0,-1 0 0,1-1 0,0-1 0,-1 0 0,0-1 0,20-8 0,-10-3 0,-1-2 0,-1-1 0,0-1 0,-1-1 0,-1-1 0,-1 0 0,22-31 0,-22 23 0,-2-1 0,-1 0 0,-1-2 0,-1 0 0,-2-1 0,14-50 0,-23 65 0,0 0 0,-2-1 0,0 1 0,-1-1 0,-1 0 0,0 0 0,-2 0 0,-3-26 0,2 31 0,-1 0 0,0 0 0,-1 0 0,-1 1 0,0-1 0,0 1 0,-2 1 0,1-1 0,-2 1 0,1 0 0,-18-19 0,-15-13 0,-3 2 0,-1 2 0,-64-44 0,99 77-119,2 2-59,0 0 0,0 1 0,-1 0 0,0 0 0,1 1 0,-11-4 0,2 4-6648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7:25:10.70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10:01.31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24575,'1'0'0,"0"1"0,0-1 0,0 1 0,0-1 0,-1 1 0,1-1 0,0 1 0,0 0 0,0-1 0,0 1 0,-1 0 0,1 0 0,0-1 0,0 1 0,-1 0 0,1 0 0,-1 0 0,1 0 0,-1 0 0,1 0 0,-1 0 0,0 0 0,1 0 0,-1 0 0,0 0 0,0 0 0,0 2 0,5 34 0,-5-33 0,22 156 0,-13-111 0,-2 1 0,1 54 0,-8-30 0,12 90 0,-7-108 37,-3 80-1,-4-95-323,3 0-1,1 0 0,2 0 1,10 48-1,-5-58-6538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10:03.40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295 1 24575,'-5'0'0,"-1"-1"0,1 1 0,-1 1 0,1-1 0,-1 1 0,1 0 0,0 0 0,-1 1 0,1 0 0,0 0 0,0 0 0,0 0 0,0 1 0,1 0 0,-1 0 0,1 0 0,-1 0 0,1 1 0,0 0 0,0-1 0,1 2 0,-1-1 0,1 0 0,0 1 0,0-1 0,-3 8 0,-16 30 0,2 1 0,2 1 0,2 0 0,-20 87 0,10-34 0,15-47 0,3 1 0,2 0 0,2 0 0,2 1 0,6 52 0,-2 1 0,-3-88 0,2-1 0,0 1 0,1 0 0,0-1 0,2 0 0,10 32 0,-12-42 0,1 0 0,0-1 0,0 1 0,1-1 0,-1 0 0,1 1 0,0-2 0,0 1 0,1 0 0,0-1 0,0 0 0,0 0 0,0 0 0,0-1 0,1 0 0,-1 0 0,1 0 0,0-1 0,0 1 0,0-2 0,9 3 0,25 1 0,0-1 0,1-2 0,65-5 0,-9-1 0,-91 5 0,0-1 0,1-1 0,-1 1 0,0-1 0,0 0 0,1 0 0,-1-1 0,0 0 0,0 0 0,-1 0 0,1-1 0,0 0 0,-1 0 0,1-1 0,-1 1 0,9-9 0,-9 6 0,-1 1 0,0-1 0,-1 0 0,1 0 0,-1-1 0,0 1 0,0-1 0,-1 0 0,0 1 0,0-1 0,-1 0 0,0 0 0,0 0 0,0-13 0,-1 4 0,0 0 0,-1 1 0,0-1 0,-1 1 0,-1 0 0,0-1 0,-2 1 0,1 1 0,-2-1 0,0 1 0,-1 0 0,0 0 0,-1 0 0,0 1 0,-1 1 0,-1-1 0,0 2 0,-12-12 0,11 12 0,0 1 0,0 0 0,-1 1 0,0 0 0,-1 1 0,0 0 0,-1 1 0,1 0 0,-1 1 0,0 1 0,-1 0 0,1 1 0,-1 1 0,0 0 0,0 1 0,0 0 0,0 1 0,-1 1 0,1 1 0,0 0 0,0 1 0,0 0 0,-19 7 0,29-8-124,0 1 0,0 0 0,0 0 0,0 1 0,1-1 0,-1 1-1,1 0 1,0 1 0,0-1 0,-4 5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10:07.06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0 495 24575,'1'-17'0,"1"1"0,1 0 0,0 0 0,1 0 0,0 0 0,2 1 0,0 0 0,0 0 0,2 0 0,-1 1 0,2 0 0,0 0 0,1 1 0,0 0 0,13-12 0,9-7 0,1 2 0,2 1 0,1 1 0,48-28 0,-67 46 0,0 1 0,0 0 0,1 1 0,0 1 0,1 1 0,0 1 0,0 0 0,0 1 0,0 1 0,0 1 0,1 1 0,35 2 0,-32-1 0,0 1 0,0 1 0,43 10 0,-57-9 0,0 0 0,0 1 0,-1 0 0,1 0 0,-1 1 0,0 0 0,0 1 0,0 0 0,-1 0 0,0 0 0,0 1 0,7 9 0,-3-1 0,-1 0 0,0 1 0,-1 1 0,0-1 0,-2 1 0,0 1 0,8 30 0,18 132 0,-26-132 0,2 32 0,-4 0 0,-10 149 0,3-210 0,-1 0 0,-1 0 0,-1-1 0,0 1 0,-1-1 0,-1 0 0,-1-1 0,-1 1 0,0-2 0,-1 1 0,-1-1 0,-24 28 0,-10 3 0,-2-2 0,-78 57 0,50-42 0,60-48 0,-2-1 0,0 0 0,0-1 0,-1 0 0,-31 11 0,38-17 0,0-1 0,-1 1 0,1-2 0,-1 1 0,0-2 0,0 0 0,0 0 0,0-1 0,0 0 0,-20-4 0,27 3 0,1 0 0,-1-1 0,1 0 0,0 0 0,0 0 0,0 0 0,0-1 0,0 1 0,1-1 0,-1 0 0,1 0 0,0 0 0,0-1 0,-3-3 0,0 0 0,1-2 0,1 1 0,-1 0 0,1-1 0,1 0 0,-5-12 0,2-4 0,1 0 0,1 0 0,2-1 0,-1-28 0,3 34 0,-1 9 0,1 0 0,0 0 0,1-1 0,0 1 0,5-16 0,-5 24 0,0 0 0,0 0 0,0 0 0,1 1 0,-1-1 0,1 0 0,0 1 0,0-1 0,0 1 0,0-1 0,0 1 0,1 0 0,-1 0 0,1 0 0,-1 0 0,1 1 0,0-1 0,-1 1 0,1-1 0,0 1 0,0 0 0,0 0 0,0 0 0,4 0 0,19-2 0,1 0 0,-1 2 0,52 4 0,-9 0 0,-32 0 0,-1 2 0,1 1 0,-1 2 0,0 1 0,37 16 0,-5-3 0,-28-7 0,-1 2 0,-1 2 0,70 45 0,28 15 0,-62-36 89,-51-28-816,45 20 0,-52-28-6099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10:09.14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95 24575,'0'-3'0,"1"-1"0,0 1 0,-1 0 0,1 0 0,0-1 0,1 1 0,-1 0 0,1 0 0,-1 0 0,1 1 0,0-1 0,0 0 0,0 0 0,0 1 0,1 0 0,-1-1 0,1 1 0,-1 0 0,1 0 0,0 0 0,0 0 0,-1 1 0,2-1 0,-1 1 0,4-1 0,5-3 0,1 1 0,-1 0 0,1 1 0,0 0 0,16 0 0,21-2 0,1 4 0,0 1 0,0 2 0,55 11 0,-76-7 0,-1 1 0,-1 1 0,1 1 0,-1 2 0,-1 1 0,0 1 0,-1 1 0,35 26 0,-48-31 0,5 4 0,0 0 0,0 1 0,-1 1 0,-1 1 0,16 20 0,-29-32 0,0 1 0,0-1 0,0 1 0,-1-1 0,0 1 0,0 0 0,0 0 0,0 0 0,-1 0 0,1 0 0,-1 1 0,-1-1 0,1 0 0,-1 0 0,0 1 0,0-1 0,-1 0 0,1 1 0,-1-1 0,0 0 0,-1 0 0,1 0 0,-1 0 0,0 0 0,0 0 0,-1 0 0,-5 8 0,3-6 0,-1 0 0,0 0 0,0-1 0,-1 1 0,0-1 0,0-1 0,-1 1 0,1-1 0,-1 0 0,0-1 0,0 0 0,-12 4 0,-15 4 0,-64 13 0,38-11 0,-136 34 0,197-48 0,0 0 0,-1 0 0,1 0 0,0 0 0,-1 0 0,1 0 0,0 0 0,-1-1 0,1 1 0,0 0 0,0 0 0,-1 0 0,1 1 0,0-1 0,-1 0 0,1 0 0,0 0 0,-1 0 0,1 0 0,0 0 0,0 0 0,-1 0 0,1 1 0,0-1 0,0 0 0,-1 0 0,1 0 0,0 1 0,0-1 0,-1 0 0,1 0 0,0 1 0,0-1 0,0 0 0,0 0 0,-1 1 0,1-1 0,0 0 0,0 1 0,0-1 0,0 0 0,0 0 0,0 1 0,0-1 0,0 0 0,0 1 0,0-1 0,0 0 0,0 1 0,0-1 0,0 0 0,0 1 0,0-1 0,1 1 0,21 9 0,43 5 0,90 10 0,-62-12 0,172 49 0,-254-58 0,0 1 0,0 0 0,-1 1 0,0 0 0,0 1 0,-1 0 0,0 0 0,0 1 0,10 10 0,-17-16 0,1 1 0,-1-1 0,0 0 0,0 1 0,0 0 0,0-1 0,-1 1 0,1 0 0,-1 0 0,1 0 0,-1 0 0,0 0 0,0 0 0,0 1 0,-1-1 0,1 0 0,-1 0 0,0 1 0,0-1 0,0 0 0,0 1 0,0-1 0,-1 0 0,1 0 0,-1 1 0,0-1 0,0 0 0,0 0 0,-1 0 0,1 0 0,-1 0 0,1 0 0,-1-1 0,0 1 0,0 0 0,-5 3 0,-3 3 0,-1 0 0,0-1 0,0-1 0,-1 1 0,0-2 0,-1 0 0,0 0 0,-14 4 0,-112 24 0,93-24 0,-146 26 43,-105 27-1451,277-57-5418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08:03.55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 0 24575,'2'174'0,"-4"185"0,-2-334-1365,0-7-5461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08:04.68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14 24575,'131'2'0,"140"-5"0,-217-9-1365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08:05.77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24575,'0'1273'-1365,"0"-1238"-5461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08:08.11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47 24575,'1421'-18'0,"-391"-7"0,190 21 0,-666 6 0,102 30 0,-541-24 0,479-1 0,-331-9 0,-79 1 0,293 38 0,-388-28 0,1-4 0,104-8 0,-54 0 0,261-8 0,25-1 0,-385 13 0,-11 0 0,0-1 0,0-2 0,0-1 0,33-7 0,-27 4 0,0 2 0,1 1 0,-1 2 0,52 4 0,3 0 0,56-3-1365,-121 0-5461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07:42.76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677 1197 24575,'-1'-3'0,"0"-1"0,0 0 0,-1 1 0,0-1 0,0 1 0,0 0 0,0 0 0,0-1 0,-1 1 0,1 1 0,-1-1 0,0 0 0,-5-4 0,-2-2 0,-12-14 0,-2 1 0,0 2 0,-1 0 0,-51-30 0,60 41 0,-1 1 0,0 1 0,-1 0 0,0 1 0,0 2 0,0-1 0,0 2 0,-1 0 0,-33 1 0,38 2 0,0 1 0,0 0 0,0 2 0,0-1 0,0 2 0,1 0 0,-1 0 0,1 2 0,0-1 0,1 2 0,-1-1 0,1 2 0,0 0 0,-18 16 0,26-19 0,0 1 0,0 0 0,1 0 0,0 0 0,0 0 0,0 1 0,1-1 0,0 1 0,0 0 0,1-1 0,0 1 0,0 0 0,0 11 0,1-6 0,0 0 0,0 0 0,2 0 0,-1 0 0,1 0 0,8 22 0,-7-26 0,2-1 0,-1 1 0,1-1 0,0 0 0,0-1 0,1 1 0,0-1 0,0 0 0,0 0 0,1-1 0,0 0 0,0 0 0,0-1 0,1 1 0,0-2 0,0 1 0,11 3 0,7 1 0,0-1 0,1-1 0,-1-1 0,32 2 0,12 1 0,-48-4 0,1-1 0,0-1 0,40-2 0,-55-1 0,0 0 0,-1-1 0,1 0 0,0 0 0,-1 0 0,1-1 0,-1-1 0,0 1 0,0-1 0,0 0 0,0-1 0,-1 1 0,1-1 0,9-11 0,-5 6 0,0-2 0,0 1 0,-1-1 0,-1-1 0,0 0 0,-1 0 0,0-1 0,-1 0 0,-1-1 0,7-20 0,0-10 0,-3 0 0,-1-1 0,-3 0 0,2-78 0,-10-721-1365,2 821-5461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07:43.54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24575,'4'0'0,"8"0"0,11 0 0,8 0 0,7 0 0,4 0 0,-1 0 0,4 0 0,-2 0 0,-1 0 0,-4 0 0,-7 0-8191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7:25:11.05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24575,'0'8'0,"0"6"0</inkml:trace>
  <inkml:trace contextRef="#ctx0" brushRef="#br0" timeOffset="0.99">0 295 24575,'0'4'0,"0"5"0,0 5 0,0 4 0,0 2 0,0 3 0,0 0 0,0-3-8191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07:44.41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24575,'3'0'0,"10"0"0,9 0 0,13 0 0,31 0 0,18 0 0,0 0 0,-11 0 0,-18 0-8191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07:49.18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24575,'3'3'0,"6"2"0,1 4 0,2 4 0,0 3 0,1 0 0,2 0 0,3 5 0,1 3 0,2-2 0,-3-2 0,0-4 0,0-1 0,1 4 0,1 0 0,1-4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07:50.14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154 1 24575,'-10'50'0,"2"-19"0,-4 24 0,-1-1 0,-37 91 0,25-98 76,19-37-436,0 1 0,0-1-1,-6 22 1,7-14-6466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07:51.07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24575,'3'30'0,"1"1"0,1-1 0,2 0 0,20 58 0,-18-60 0,71 189-1365,-70-193-5461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07:52.23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1 108 24575,'0'-1'0,"0"0"0,1 0 0,-1 0 0,1 1 0,-1-1 0,1 0 0,-1 0 0,1 0 0,-1 1 0,1-1 0,0 0 0,-1 1 0,1-1 0,0 0 0,0 1 0,0-1 0,-1 1 0,1-1 0,0 1 0,0 0 0,0-1 0,0 1 0,0 0 0,0 0 0,1-1 0,32-6 0,-22 5 0,116-22 0,14-2 0,-31-2-1365,-92 23-5461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09:58.03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26 26 24575,'0'-1'0,"0"0"0,0 0 0,1 1 0,-1-1 0,1 0 0,-1 0 0,0 0 0,1 1 0,-1-1 0,1 0 0,0 1 0,-1-1 0,1 0 0,0 1 0,-1-1 0,1 1 0,0-1 0,0 1 0,-1-1 0,1 1 0,0-1 0,0 1 0,0 0 0,0 0 0,-1-1 0,1 1 0,0 0 0,1 0 0,31-4 0,-28 4 0,52-4 0,0 2 0,59 7 0,-87-2 0,-1 2 0,1 1 0,-1 0 0,0 3 0,51 21 0,-66-23 0,10 3 0,-1 1 0,-1 1 0,21 16 0,-37-25 0,0 1 0,0 1 0,0-1 0,-1 1 0,1-1 0,-1 1 0,-1 0 0,1 1 0,-1-1 0,0 1 0,0 0 0,0-1 0,-1 1 0,0 0 0,0 1 0,2 11 0,-3-8 0,0 0 0,-1 0 0,0 0 0,0 0 0,-1 0 0,-1 0 0,1 0 0,-2 0 0,1-1 0,-1 1 0,-1-1 0,-5 12 0,2-11 0,1 0 0,-1-1 0,-1 0 0,1 0 0,-1-1 0,-1 0 0,0-1 0,0 0 0,0 0 0,-15 8 0,-54 32 0,29-15 0,-78 36 0,125-67 0,-26 13 0,23-5 0,18-3 0,11-3 0,0-1 0,43-1 0,-42-2 0,52 6 0,-67-4 0,0 1 0,-1 1 0,1-1 0,-1 2 0,0-1 0,0 1 0,0 1 0,16 10 0,14 12 0,-10-8 0,0 2 0,51 48 0,-73-63 0,-1 1 0,-1-1 0,1 1 0,-1 0 0,0 1 0,-1-1 0,1 1 0,-2 0 0,1 0 0,-1 1 0,0-1 0,-1 0 0,0 1 0,0 0 0,-1-1 0,0 1 0,-1 12 0,0-17 0,-1 1 0,0-1 0,-1 1 0,1 0 0,-1-1 0,0 0 0,0 0 0,0 1 0,-1-1 0,1 0 0,-1-1 0,0 1 0,0 0 0,0-1 0,-1 0 0,1 1 0,-6 2 0,-9 7 0,0-1 0,-29 14 0,24-14 0,-13 6 0,-1-1 0,0-2 0,-1-1 0,-48 10 0,3-8 0,-83 7 0,124-18-341,-1 2 0,1 3-1,-49 16 1,71-19-6485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10:00.05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360 0 24575,'-8'0'0,"1"0"0,-1 1 0,1 0 0,-1 0 0,1 0 0,0 1 0,-1 0 0,1 1 0,-10 4 0,4 1 0,1 1 0,0-1 0,-20 20 0,13-9 0,1 0 0,1 1 0,1 1 0,1 1 0,1 0 0,1 1 0,0 1 0,2-1 0,1 2 0,1 0 0,1 0 0,-7 39 0,11-34 0,-1 53 0,5-51 0,-8 46 0,3-46 0,1 0 0,2 0 0,2 41 0,1-56 0,1-1 0,0 0 0,1 0 0,1 0 0,0 0 0,2-1 0,0 0 0,10 20 0,-1-6 0,-11-21 0,-1 0 0,2-1 0,-1 1 0,1-1 0,0 0 0,0 0 0,1 0 0,-1-1 0,2 0 0,-1 0 0,1-1 0,8 7 0,1-5 0,-1 0 0,1-1 0,0-1 0,0-1 0,0 0 0,1-1 0,-1 0 0,1-1 0,0-1 0,0-1 0,0-1 0,-1 0 0,1-1 0,0-1 0,-1 0 0,0-1 0,20-8 0,-10-3 0,-1-2 0,-1-1 0,0-1 0,-1-1 0,-1-1 0,-1 0 0,22-31 0,-22 23 0,-2-1 0,-1 0 0,-1-2 0,-1 0 0,-2-1 0,14-50 0,-23 65 0,0 0 0,-2-1 0,0 1 0,-1-1 0,-1 0 0,0 0 0,-2 0 0,-3-26 0,2 31 0,-1 0 0,0 0 0,-1 0 0,-1 1 0,0-1 0,0 1 0,-2 1 0,1-1 0,-2 1 0,1 0 0,-18-19 0,-15-13 0,-3 2 0,-1 2 0,-64-44 0,99 77-119,2 2-59,0 0 0,0 1 0,-1 0 0,0 0 0,1 1 0,-11-4 0,2 4-6648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10:01.31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24575,'1'0'0,"0"1"0,0-1 0,0 1 0,0-1 0,-1 1 0,1-1 0,0 1 0,0 0 0,0-1 0,0 1 0,-1 0 0,1 0 0,0-1 0,0 1 0,-1 0 0,1 0 0,-1 0 0,1 0 0,-1 0 0,1 0 0,-1 0 0,0 0 0,1 0 0,-1 0 0,0 0 0,0 0 0,0 2 0,5 34 0,-5-33 0,22 156 0,-13-111 0,-2 1 0,1 54 0,-8-30 0,12 90 0,-7-108 37,-3 80-1,-4-95-323,3 0-1,1 0 0,2 0 1,10 48-1,-5-58-6538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10:03.40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295 1 24575,'-5'0'0,"-1"-1"0,1 1 0,-1 1 0,1-1 0,-1 1 0,1 0 0,0 0 0,-1 1 0,1 0 0,0 0 0,0 0 0,0 0 0,0 1 0,1 0 0,-1 0 0,1 0 0,-1 0 0,1 1 0,0 0 0,0-1 0,1 2 0,-1-1 0,1 0 0,0 1 0,0-1 0,-3 8 0,-16 30 0,2 1 0,2 1 0,2 0 0,-20 87 0,10-34 0,15-47 0,3 1 0,2 0 0,2 0 0,2 1 0,6 52 0,-2 1 0,-3-88 0,2-1 0,0 1 0,1 0 0,0-1 0,2 0 0,10 32 0,-12-42 0,1 0 0,0-1 0,0 1 0,1-1 0,-1 0 0,1 1 0,0-2 0,0 1 0,1 0 0,0-1 0,0 0 0,0 0 0,0 0 0,0-1 0,1 0 0,-1 0 0,1 0 0,0-1 0,0 1 0,0-2 0,9 3 0,25 1 0,0-1 0,1-2 0,65-5 0,-9-1 0,-91 5 0,0-1 0,1-1 0,-1 1 0,0-1 0,0 0 0,1 0 0,-1-1 0,0 0 0,0 0 0,-1 0 0,1-1 0,0 0 0,-1 0 0,1-1 0,-1 1 0,9-9 0,-9 6 0,-1 1 0,0-1 0,-1 0 0,1 0 0,-1-1 0,0 1 0,0-1 0,-1 0 0,0 1 0,0-1 0,-1 0 0,0 0 0,0 0 0,0-13 0,-1 4 0,0 0 0,-1 1 0,0-1 0,-1 1 0,-1 0 0,0-1 0,-2 1 0,1 1 0,-2-1 0,0 1 0,-1 0 0,0 0 0,-1 0 0,0 1 0,-1 1 0,-1-1 0,0 2 0,-12-12 0,11 12 0,0 1 0,0 0 0,-1 1 0,0 0 0,-1 1 0,0 0 0,-1 1 0,1 0 0,-1 1 0,0 1 0,-1 0 0,1 1 0,-1 1 0,0 0 0,0 1 0,0 0 0,0 1 0,-1 1 0,1 1 0,0 0 0,0 1 0,0 0 0,-19 7 0,29-8-124,0 1 0,0 0 0,0 0 0,0 1 0,1-1 0,-1 1-1,1 0 1,0 1 0,0-1 0,-4 5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10:07.06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0 495 24575,'1'-17'0,"1"1"0,1 0 0,0 0 0,1 0 0,0 0 0,2 1 0,0 0 0,0 0 0,2 0 0,-1 1 0,2 0 0,0 0 0,1 1 0,0 0 0,13-12 0,9-7 0,1 2 0,2 1 0,1 1 0,48-28 0,-67 46 0,0 1 0,0 0 0,1 1 0,0 1 0,1 1 0,0 1 0,0 0 0,0 1 0,0 1 0,0 1 0,1 1 0,35 2 0,-32-1 0,0 1 0,0 1 0,43 10 0,-57-9 0,0 0 0,0 1 0,-1 0 0,1 0 0,-1 1 0,0 0 0,0 1 0,0 0 0,-1 0 0,0 0 0,0 1 0,7 9 0,-3-1 0,-1 0 0,0 1 0,-1 1 0,0-1 0,-2 1 0,0 1 0,8 30 0,18 132 0,-26-132 0,2 32 0,-4 0 0,-10 149 0,3-210 0,-1 0 0,-1 0 0,-1-1 0,0 1 0,-1-1 0,-1 0 0,-1-1 0,-1 1 0,0-2 0,-1 1 0,-1-1 0,-24 28 0,-10 3 0,-2-2 0,-78 57 0,50-42 0,60-48 0,-2-1 0,0 0 0,0-1 0,-1 0 0,-31 11 0,38-17 0,0-1 0,-1 1 0,1-2 0,-1 1 0,0-2 0,0 0 0,0 0 0,0-1 0,0 0 0,-20-4 0,27 3 0,1 0 0,-1-1 0,1 0 0,0 0 0,0 0 0,0 0 0,0-1 0,0 1 0,1-1 0,-1 0 0,1 0 0,0 0 0,0-1 0,-3-3 0,0 0 0,1-2 0,1 1 0,-1 0 0,1-1 0,1 0 0,-5-12 0,2-4 0,1 0 0,1 0 0,2-1 0,-1-28 0,3 34 0,-1 9 0,1 0 0,0 0 0,1-1 0,0 1 0,5-16 0,-5 24 0,0 0 0,0 0 0,0 0 0,1 1 0,-1-1 0,1 0 0,0 1 0,0-1 0,0 1 0,0-1 0,0 1 0,1 0 0,-1 0 0,1 0 0,-1 0 0,1 1 0,0-1 0,-1 1 0,1-1 0,0 1 0,0 0 0,0 0 0,0 0 0,4 0 0,19-2 0,1 0 0,-1 2 0,52 4 0,-9 0 0,-32 0 0,-1 2 0,1 1 0,-1 2 0,0 1 0,37 16 0,-5-3 0,-28-7 0,-1 2 0,-1 2 0,70 45 0,28 15 0,-62-36 89,-51-28-816,45 20 0,-52-28-6099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7:25:11.40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24575,'0'4'0,"0"5"0,0 5 0,0 4 0,0 3 0,0 1 0,0-2-8191</inkml:trace>
  <inkml:trace contextRef="#ctx0" brushRef="#br0" timeOffset="1">0 318 24575,'0'4'0,"0"5"0,0 5 0,0 4 0,0 2 0,0 3 0,0 0 0,0-3-8191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10:09.14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95 24575,'0'-3'0,"1"-1"0,0 1 0,-1 0 0,1 0 0,0-1 0,1 1 0,-1 0 0,1 0 0,-1 0 0,1 1 0,0-1 0,0 0 0,0 0 0,0 1 0,1 0 0,-1-1 0,1 1 0,-1 0 0,1 0 0,0 0 0,0 0 0,-1 1 0,2-1 0,-1 1 0,4-1 0,5-3 0,1 1 0,-1 0 0,1 1 0,0 0 0,16 0 0,21-2 0,1 4 0,0 1 0,0 2 0,55 11 0,-76-7 0,-1 1 0,-1 1 0,1 1 0,-1 2 0,-1 1 0,0 1 0,-1 1 0,35 26 0,-48-31 0,5 4 0,0 0 0,0 1 0,-1 1 0,-1 1 0,16 20 0,-29-32 0,0 1 0,0-1 0,0 1 0,-1-1 0,0 1 0,0 0 0,0 0 0,0 0 0,-1 0 0,1 0 0,-1 1 0,-1-1 0,1 0 0,-1 0 0,0 1 0,0-1 0,-1 0 0,1 1 0,-1-1 0,0 0 0,-1 0 0,1 0 0,-1 0 0,0 0 0,0 0 0,-1 0 0,-5 8 0,3-6 0,-1 0 0,0 0 0,0-1 0,-1 1 0,0-1 0,0-1 0,-1 1 0,1-1 0,-1 0 0,0-1 0,0 0 0,-12 4 0,-15 4 0,-64 13 0,38-11 0,-136 34 0,197-48 0,0 0 0,-1 0 0,1 0 0,0 0 0,-1 0 0,1 0 0,0 0 0,-1-1 0,1 1 0,0 0 0,0 0 0,-1 0 0,1 1 0,0-1 0,-1 0 0,1 0 0,0 0 0,-1 0 0,1 0 0,0 0 0,0 0 0,-1 0 0,1 1 0,0-1 0,0 0 0,-1 0 0,1 0 0,0 1 0,0-1 0,-1 0 0,1 0 0,0 1 0,0-1 0,0 0 0,0 0 0,-1 1 0,1-1 0,0 0 0,0 1 0,0-1 0,0 0 0,0 0 0,0 1 0,0-1 0,0 0 0,0 1 0,0-1 0,0 0 0,0 1 0,0-1 0,0 0 0,0 1 0,0-1 0,1 1 0,21 9 0,43 5 0,90 10 0,-62-12 0,172 49 0,-254-58 0,0 1 0,0 0 0,-1 1 0,0 0 0,0 1 0,-1 0 0,0 0 0,0 1 0,10 10 0,-17-16 0,1 1 0,-1-1 0,0 0 0,0 1 0,0 0 0,0-1 0,-1 1 0,1 0 0,-1 0 0,1 0 0,-1 0 0,0 0 0,0 0 0,0 1 0,-1-1 0,1 0 0,-1 0 0,0 1 0,0-1 0,0 0 0,0 1 0,0-1 0,-1 0 0,1 0 0,-1 1 0,0-1 0,0 0 0,0 0 0,-1 0 0,1 0 0,-1 0 0,1 0 0,-1-1 0,0 1 0,0 0 0,-5 3 0,-3 3 0,-1 0 0,0-1 0,0-1 0,-1 1 0,0-2 0,-1 0 0,0 0 0,-14 4 0,-112 24 0,93-24 0,-146 26 43,-105 27-1451,277-57-5418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13:58.19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 93 24575,'-1'100'0,"-1"-31"0,2 0 0,4 0 0,16 92 0,-1-29 0,-15-93 0,1 0 0,18 61 0,-5-16 0,-21-131 0,3-78 0,2 40 0,-1 39 0,0-2 0,-2 1 0,-13-86 0,8 105 0,2-1 0,2 0 0,0 0 0,2 0 0,1 0 0,7-41 0,-6 62 0,0 0 0,1 0 0,0 0 0,0 1 0,1-1 0,0 1 0,0 0 0,0 0 0,1 1 0,0-1 0,1 1 0,0 0 0,0 0 0,0 1 0,0 0 0,1 0 0,0 0 0,0 1 0,0 0 0,0 0 0,1 1 0,0 0 0,-1 0 0,1 1 0,15-3 0,-1 2 0,0 0 0,1 1 0,-1 1 0,0 1 0,1 2 0,-1 0 0,0 1 0,31 8 0,-36-7 0,0 2 0,0 0 0,20 10 0,-31-13 0,0 0 0,0 1 0,-1 0 0,0 0 0,0 0 0,0 1 0,0 0 0,0 0 0,-1 0 0,0 0 0,6 12 0,2 5 0,0 1 0,-2 1 0,-1 0 0,-1 0 0,-1 1 0,0 0 0,-3 0 0,0 0 0,1 51 0,-5-51 0,0-1 0,2 1 0,1-1 0,1 1 0,1-1 0,1-1 0,17 44 0,-23-66 0,0-1 0,0 0 0,0 1 0,0-1 0,0 1 0,0-1 0,0 1 0,0-1 0,1 0 0,-1 1 0,0-1 0,0 1 0,0-1 0,1 0 0,-1 1 0,0-1 0,0 0 0,1 1 0,-1-1 0,0 0 0,1 0 0,-1 1 0,0-1 0,1 0 0,-1 0 0,0 0 0,1 1 0,-1-1 0,1 0 0,-1 0 0,1 0 0,-1 0 0,0 0 0,1 0 0,-1 0 0,1 0 0,-1 0 0,0 0 0,1 0 0,-1 0 0,1 0 0,0 0 0,6-20 0,-3-30 0,-6-445 0,2 490 0,0 1 0,0-1 0,0 1 0,1-1 0,-1 1 0,1 0 0,0-1 0,0 1 0,1 0 0,-1-1 0,1 1 0,0 0 0,0 0 0,1 0 0,-1 1 0,1-1 0,-1 0 0,1 1 0,0 0 0,5-4 0,-2 3 0,0 1 0,0 0 0,1 0 0,-1 1 0,1 0 0,-1 0 0,1 0 0,0 1 0,0 0 0,-1 0 0,1 1 0,11 0 0,19 1 0,0 1 0,71 15 0,-91-13 0,1 0 0,-1 2 0,-1 0 0,1 1 0,-1 0 0,0 2 0,-1-1 0,18 14 0,-25-13 0,-1-1 0,0 1 0,0 0 0,-1 0 0,0 0 0,0 1 0,-1 0 0,-1 0 0,1 1 0,3 15 0,19 40 0,-14-39 0,-1 2 0,-1-1 0,-2 1 0,0 1 0,-2 0 0,5 56 0,9 33 0,-13-86 0,-2 0 0,3 55 0,-10-21-66,0-39-194,0 0 0,2-1 1,2 1-1,8 42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14:01.35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92 360 24575,'54'1'0,"-26"0"0,0-1 0,1-1 0,34-6 0,-55 6 0,0-1 0,0-1 0,0 1 0,0-1 0,0-1 0,-1 1 0,1-1 0,-1-1 0,0 1 0,0-1 0,-1-1 0,1 1 0,-1-1 0,0 0 0,6-9 0,-3 4 0,0-1 0,-1 0 0,-1 0 0,8-17 0,-14 24 0,1 0 0,-1 0 0,1-1 0,-1 1 0,-1 0 0,1-1 0,-1 1 0,0 0 0,0-1 0,-1 1 0,1-1 0,-1 1 0,0 0 0,-4-9 0,2 7 0,0 0 0,-1 0 0,0 0 0,-1 1 0,0 0 0,1 0 0,-2 0 0,1 0 0,-1 1 0,0 0 0,0 0 0,0 0 0,-1 1 0,0 0 0,1 1 0,-1-1 0,-1 1 0,1 0 0,0 1 0,-14-3 0,11 2 0,-1 1 0,1 0 0,-1 1 0,0 0 0,0 1 0,0 0 0,0 0 0,0 2 0,1-1 0,-1 1 0,0 1 0,1-1 0,-1 2 0,-13 6 0,14-4 0,0 1 0,0 0 0,1 1 0,-1 0 0,2 1 0,-1 0 0,1 0 0,0 0 0,1 1 0,0 1 0,1-1 0,0 1 0,-8 20 0,7-10 0,1 0 0,0 0 0,2 0 0,0 0 0,1 1 0,1 42 0,1-41 0,1 1 0,1 0 0,2-1 0,0 1 0,2-1 0,0 0 0,1 0 0,15 33 0,-9-30 0,0-1 0,25 36 0,-31-53 0,1-1 0,-1 1 0,1-1 0,0 0 0,1-1 0,0 0 0,0 0 0,0-1 0,1 0 0,16 8 0,-7-6 0,1 0 0,0-1 0,0-1 0,0-1 0,34 4 0,-45-8 0,-1 1 0,1-2 0,-1 1 0,1-1 0,-1 0 0,0 0 0,1-1 0,-1 0 0,0 0 0,0-1 0,0 0 0,0 0 0,-1-1 0,1 1 0,-1-2 0,0 1 0,0-1 0,6-6 0,3-6-10,-1-1 0,13-22 0,-7 11-1325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14:04.41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1 271 24575,'2'35'0,"2"0"0,2-1 0,12 43 0,-8-39 0,19 79 0,-5-22 0,17 129 0,-57-369 0,0 21 0,2-135 0,14 224 0,-1 16 0,2 1 0,0-1 0,6-33 0,-5 45 0,0 0 0,0 0 0,1 1 0,0 0 0,0 0 0,1-1 0,0 2 0,0-1 0,0 0 0,0 1 0,1 0 0,0 0 0,11-8 0,-7 6 0,1 1 0,0 0 0,0 1 0,1 0 0,-1 0 0,1 1 0,0 1 0,0 0 0,1 0 0,17-1 0,-23 3 0,0 1 0,0-1 0,0 1 0,0 1 0,0-1 0,0 1 0,0 0 0,0 0 0,-1 1 0,1 0 0,0 0 0,-1 0 0,1 1 0,-1-1 0,0 1 0,0 1 0,0-1 0,0 1 0,0 0 0,-1 0 0,7 7 0,11 24 0,-1 1 0,-2 1 0,-2 1 0,12 39 0,-19-53 0,-5-8 0,-1 0 0,0 0 0,-2 1 0,3 31 0,-4-27 0,1 0 0,6 23 0,-8-42 0,0-1 0,1 0 0,-1 1 0,0-1 0,0 0 0,1 1 0,-1-1 0,1 0 0,-1 0 0,1 1 0,-1-1 0,1 0 0,0 0 0,0 0 0,0 0 0,-1 0 0,1 0 0,0 0 0,0 0 0,2 1 0,-3-3 0,1 1 0,0-1 0,0 1 0,-1-1 0,1 1 0,0-1 0,-1 0 0,1 1 0,-1-1 0,1 0 0,-1 0 0,1 1 0,-1-1 0,1 0 0,-1 0 0,0 0 0,0 0 0,1 0 0,-1 0 0,0-1 0,10-61 0,-9 57 0,2-74 0,17-102 0,-16 160 0,1-1 0,1 1 0,1 1 0,1-1 0,0 1 0,2 0 0,0 1 0,2 0 0,19-26 0,-28 42 0,0 0 0,1 0 0,0 1 0,0-1 0,0 1 0,0 0 0,0 0 0,1 0 0,0 1 0,-1-1 0,1 1 0,0 0 0,0 1 0,0-1 0,0 1 0,0 0 0,6-1 0,-2 2 0,-1 0 0,0 1 0,1 0 0,-1 0 0,0 1 0,1 0 0,-1 0 0,0 1 0,14 7 0,-2 1 0,0 1 0,0 0 0,-1 2 0,-1 1 0,-1 0 0,30 33 0,-20-17 0,-2 1 0,33 54 0,-48-67 0,0-1 0,-2 2 0,-1-1 0,0 1 0,-1 0 0,6 40 0,-6 4-682,-3 94-1,-3-136-6143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14:09.5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536 4 24575,'-89'-2'0,"39"0"0,1 2 0,-64 8 0,102-5 0,-1 0 0,1 1 0,0 0 0,0 1 0,0 0 0,1 0 0,0 1 0,0 1 0,0 0 0,1 0 0,0 1 0,0 0 0,1 0 0,0 1 0,-11 17 0,10-14 0,2 0 0,-1 0 0,2 0 0,0 1 0,0 0 0,1 0 0,1 1 0,0-1 0,1 1 0,0 0 0,1 0 0,-1 27 0,5-32 0,-1 0 0,1-1 0,0 0 0,1 1 0,0-1 0,0 0 0,0 0 0,1-1 0,1 1 0,9 12 0,7 8 0,34 32 0,-35-39 0,-16-17 0,0 0 0,1-1 0,0 0 0,0 1 0,0-2 0,0 1 0,0 0 0,1-1 0,-1 0 0,0-1 0,1 1 0,0-1 0,-1 0 0,10 0 0,11 1 0,-1-2 0,27-3 0,-5 0 0,42 4 0,-52 1 0,1-1 0,-1-3 0,42-6 0,-69 5 0,-1 1 0,1-2 0,0 1 0,-1-1 0,0-1 0,0 0 0,0 0 0,-1-1 0,1 0 0,-1 0 0,-1-1 0,1 0 0,-1 0 0,-1-1 0,1 0 0,-1 0 0,0-1 0,-1 1 0,0-1 0,6-16 0,-4 8 0,-2 0 0,0 0 0,0 0 0,-2 0 0,0-1 0,-1 0 0,-1 1 0,0-1 0,-2 0 0,0 0 0,-4-21 0,3 33 5,1 0-1,-2 0 1,1 1 0,-1-1-1,0 1 1,0 0-1,0-1 1,0 1-1,-1 1 1,0-1 0,0 0-1,-1 1 1,1 0-1,-1 0 1,0 0-1,0 1 1,0 0 0,-1 0-1,-8-4 1,-13-5-270,1 2 0,-56-12 1,57 15-399,6 3-6163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14:11.45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383 849 24575,'0'-2'0,"-1"-1"0,0 1 0,1 0 0,-1 0 0,0-1 0,0 1 0,0 0 0,-1 0 0,1 0 0,0 0 0,-1 0 0,1 1 0,-1-1 0,0 0 0,1 1 0,-1-1 0,0 1 0,0-1 0,0 1 0,0 0 0,0 0 0,0 0 0,-3-1 0,-63-22 0,49 19 0,12 2 0,0 1 0,0 0 0,0 1 0,0 0 0,0 0 0,0 0 0,-1 1 0,1 0 0,0 0 0,0 1 0,-1 0 0,1 0 0,0 1 0,0 0 0,0 0 0,1 1 0,-1-1 0,0 1 0,1 1 0,0 0 0,0-1 0,0 2 0,0-1 0,0 1 0,1 0 0,0 0 0,0 0 0,1 1 0,-1 0 0,1 0 0,0 0 0,1 0 0,-6 11 0,0 4 0,1 0 0,1 1 0,1-1 0,1 1 0,-3 26 0,7-41 0,1 0 0,0 0 0,0 0 0,0 0 0,1 0 0,1-1 0,-1 1 0,1 0 0,0 0 0,0-1 0,1 1 0,0-1 0,0 0 0,0 0 0,1 0 0,0 0 0,0 0 0,1-1 0,0 0 0,9 9 0,-4-7 0,1 0 0,-1 0 0,1-1 0,0-1 0,0 1 0,1-2 0,-1 0 0,1 0 0,22 3 0,-10-4 0,-1 0 0,1-2 0,-1-1 0,31-3 0,-50 3 0,1-1 0,0 0 0,0 0 0,-1 0 0,1-1 0,-1 0 0,1 0 0,-1 0 0,0 0 0,1-1 0,-1 0 0,0 1 0,-1-2 0,1 1 0,4-5 0,-2 1 0,-1 0 0,0 0 0,-1-1 0,1 0 0,-2 0 0,1 0 0,-1 0 0,2-9 0,2-10 0,-2 0 0,-1 0 0,-2-1 0,0-39 0,-1 47 0,0 0 0,8-28 0,2-33 0,-14 8 0,-4 1 0,-2 0 0,-30-113 0,7 34 0,20 94-682,-29-82-1,35 120-6143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14:13.7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93 24575,'1'-2'0,"1"0"0,0-1 0,0 1 0,0 0 0,0 0 0,0 0 0,0 0 0,1 0 0,-1 1 0,1-1 0,-1 1 0,1 0 0,0-1 0,-1 1 0,5-1 0,2-2 0,16-7 0,0 2 0,1 0 0,0 1 0,0 2 0,1 0 0,35-1 0,-3 3 0,112 8 0,-165-3 0,1-1 0,0 1 0,0 0 0,-1 1 0,1-1 0,-1 1 0,1 1 0,-1-1 0,0 1 0,0 0 0,0 1 0,0-1 0,8 7 0,-8-3 0,-1-1 0,1 1 0,-1 0 0,0 0 0,-1 1 0,0 0 0,0-1 0,-1 1 0,0 0 0,3 11 0,-1-3 0,-1 1 0,-1 0 0,-1 0 0,0-1 0,-1 1 0,-1 0 0,0 0 0,-2 0 0,0 0 0,0 0 0,-2 0 0,0-1 0,-1 0 0,-9 21 0,10-28 0,0 0 0,-1 0 0,0 0 0,-1-1 0,0 0 0,0 0 0,-1 0 0,0-1 0,0 0 0,-1 0 0,0-1 0,0 0 0,0 0 0,-1-1 0,0 0 0,0 0 0,0-1 0,0-1 0,-1 1 0,1-1 0,-1-1 0,0 0 0,0 0 0,0-1 0,-12 0 0,-10-3 0,-6 0 0,38 2 0,0 0 0,0 1 0,0-1 0,0 0 0,0 0 0,0 0 0,0 0 0,0 0 0,0 0 0,0 0 0,0 0 0,0 0 0,0 0 0,0 0 0,0 0 0,0 0 0,0 0 0,0 0 0,0 0 0,0 1 0,0-1 0,0 0 0,23 4 0,24 3 0,-1 2 0,-1 2 0,0 2 0,-1 2 0,0 2 0,52 28 0,-91-42 0,-1 0 0,0 0 0,0 0 0,0 0 0,0 0 0,-1 1 0,1 0 0,-1 0 0,0 0 0,0 0 0,0 0 0,-1 0 0,1 1 0,-1 0 0,2 5 0,-3-7 0,0 1 0,-1-1 0,1 0 0,-1 0 0,0 0 0,0 0 0,0 1 0,-1-1 0,1 0 0,-1 0 0,1 0 0,-1 0 0,0 0 0,0 0 0,0 0 0,-1 0 0,1 0 0,-1-1 0,0 1 0,1 0 0,-1-1 0,0 1 0,0-1 0,-1 0 0,1 0 0,-3 2 0,-9 7 0,-1-2 0,0 0 0,-1 0 0,1-2 0,-1 0 0,-1-1 0,0 0 0,-21 4 0,-145 18 0,170-26 0,-251 26 0,259-27-107,3 0 41,0-1 0,0 1 0,0-1-1,0 0 1,0 0 0,0 1 0,0-1-1,0-1 1,0 1 0,0 0 0,0 0 0,0-1-1,0 1 1,0-1 0,0 0 0,0 0-1,0 1 1,-2-3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14:14.4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24575,'17'131'0,"8"376"0,-23-239-1365,-2-245-5461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14:16.2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1 111 24575,'0'-3'0,"0"0"0,0 0 0,1 0 0,-1 0 0,1 1 0,0-1 0,0 0 0,0 0 0,0 1 0,1-1 0,-1 0 0,0 1 0,1-1 0,0 1 0,0 0 0,0 0 0,0-1 0,0 1 0,0 1 0,0-1 0,1 0 0,-1 0 0,1 1 0,-1-1 0,1 1 0,0 0 0,3-1 0,8-3 0,0 1 0,1 1 0,0 0 0,17-1 0,-19 3 0,97-13 0,170 2 0,-273 12 0,0 0 0,-1 1 0,1 0 0,0 0 0,0 0 0,-1 1 0,1 0 0,-1 1 0,0-1 0,11 7 0,-14-7 0,0 0 0,0 1 0,-1 0 0,1-1 0,-1 1 0,1 0 0,-1 0 0,0 1 0,0-1 0,0 0 0,-1 1 0,1-1 0,-1 1 0,0-1 0,0 1 0,0 0 0,0 0 0,-1-1 0,0 1 0,1 6 0,-11 180 0,7-158 0,2-20 0,-1-1 0,0 0 0,-1 0 0,0 0 0,-1 0 0,0-1 0,0 1 0,-1-1 0,-1 0 0,1-1 0,-2 1 0,1-1 0,-1 0 0,-1-1 0,-12 13 0,-8 1 0,-1 0 0,-1-2 0,-50 25 0,-41 29 0,115-68 0,1 0 0,0 0 0,0 0 0,0 1 0,1 0 0,0 0 0,0 0 0,1 0 0,0 0 0,-3 10 0,-11 23 0,-1-10 0,13-23 0,1 0 0,-1 0 0,2 0 0,-1 1 0,1-1 0,0 1 0,-4 15 0,7-22 0,0 0 0,0 1 0,1-1 0,-1 0 0,0 1 0,0-1 0,1 0 0,-1 0 0,1 1 0,-1-1 0,1 0 0,-1 0 0,1 0 0,0 0 0,-1 0 0,1 0 0,0 0 0,0 0 0,0 0 0,0 0 0,0 0 0,0 0 0,0-1 0,0 1 0,0 0 0,1-1 0,-1 1 0,0-1 0,0 1 0,1-1 0,-1 0 0,2 1 0,48 5 0,-47-6 0,278-5 0,-269 3 0,1-1 0,-1 0 0,21-8 0,-22 6 0,0 1 0,0 1 0,1 0 0,0 1 0,14-2 0,42 5-682,82 10-1,-85-2-6143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14:17.4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2 378 24575,'-2'-101'0,"4"-110"0,-2 208 0,1 1 0,-1-1 0,0 0 0,1 0 0,0 1 0,-1-1 0,1 0 0,0 1 0,0-1 0,1 1 0,-1-1 0,0 1 0,1 0 0,0-1 0,-1 1 0,1 0 0,0 0 0,0 0 0,0 0 0,4-2 0,-2 2 0,0 0 0,0 1 0,0-1 0,1 1 0,-1 0 0,0 0 0,1 0 0,-1 0 0,1 1 0,-1 0 0,8 0 0,9 3 0,0 0 0,0 1 0,0 2 0,23 8 0,-42-13 0,30 9 0,-1 0 0,-1 1 0,38 19 0,-57-21 0,0-1 0,-1 2 0,0-1 0,0 1 0,-1 1 0,15 22 0,-1-3 0,-3-4 0,0 0 0,-2 1 0,22 43 0,-33-53 0,0 1 0,-1-1 0,-1 1 0,0 0 0,-1 1 0,-1-1 0,0 31 0,-5 400 0,-20-250 0,13-151-1365,4-25-5461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7:25:11.76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73 0 24575,'0'4'0,"0"9"0,0 6 0,0 7 0,-4 4 0,-1 0 0,1-5-8191</inkml:trace>
  <inkml:trace contextRef="#ctx0" brushRef="#br0" timeOffset="1">51 250 24575,'0'3'0,"0"6"0,0 5 0,0 8 0,-4 0 0,-1 0 0,0 0 0,-3 1 0,0-1 0,-2-3 0,0-1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14:18.27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24575,'446'0'-1365,"-427"0"-5461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14:04.41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1 271 24575,'2'35'0,"2"0"0,2-1 0,12 43 0,-8-39 0,19 79 0,-5-22 0,17 129 0,-57-369 0,0 21 0,2-135 0,14 224 0,-1 16 0,2 1 0,0-1 0,6-33 0,-5 45 0,0 0 0,0 0 0,1 1 0,0 0 0,0 0 0,1-1 0,0 2 0,0-1 0,0 0 0,0 1 0,1 0 0,0 0 0,11-8 0,-7 6 0,1 1 0,0 0 0,0 1 0,1 0 0,-1 0 0,1 1 0,0 1 0,0 0 0,1 0 0,17-1 0,-23 3 0,0 1 0,0-1 0,0 1 0,0 1 0,0-1 0,0 1 0,0 0 0,0 0 0,-1 1 0,1 0 0,0 0 0,-1 0 0,1 1 0,-1-1 0,0 1 0,0 1 0,0-1 0,0 1 0,0 0 0,-1 0 0,7 7 0,11 24 0,-1 1 0,-2 1 0,-2 1 0,12 39 0,-19-53 0,-5-8 0,-1 0 0,0 0 0,-2 1 0,3 31 0,-4-27 0,1 0 0,6 23 0,-8-42 0,0-1 0,1 0 0,-1 1 0,0-1 0,0 0 0,1 1 0,-1-1 0,1 0 0,-1 0 0,1 1 0,-1-1 0,1 0 0,0 0 0,0 0 0,0 0 0,-1 0 0,1 0 0,0 0 0,0 0 0,2 1 0,-3-3 0,1 1 0,0-1 0,0 1 0,-1-1 0,1 1 0,0-1 0,-1 0 0,1 1 0,-1-1 0,1 0 0,-1 0 0,1 1 0,-1-1 0,1 0 0,-1 0 0,0 0 0,0 0 0,1 0 0,-1 0 0,0-1 0,10-61 0,-9 57 0,2-74 0,17-102 0,-16 160 0,1-1 0,1 1 0,1 1 0,1-1 0,0 1 0,2 0 0,0 1 0,2 0 0,19-26 0,-28 42 0,0 0 0,1 0 0,0 1 0,0-1 0,0 1 0,0 0 0,0 0 0,1 0 0,0 1 0,-1-1 0,1 1 0,0 0 0,0 1 0,0-1 0,0 1 0,0 0 0,6-1 0,-2 2 0,-1 0 0,0 1 0,1 0 0,-1 0 0,0 1 0,1 0 0,-1 0 0,0 1 0,14 7 0,-2 1 0,0 1 0,0 0 0,-1 2 0,-1 1 0,-1 0 0,30 33 0,-20-17 0,-2 1 0,33 54 0,-48-67 0,0-1 0,-2 2 0,-1-1 0,0 1 0,-1 0 0,6 40 0,-6 4-682,-3 94-1,-3-136-6143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14:09.5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536 4 24575,'-89'-2'0,"39"0"0,1 2 0,-64 8 0,102-5 0,-1 0 0,1 1 0,0 0 0,0 1 0,0 0 0,1 0 0,0 1 0,0 1 0,0 0 0,1 0 0,0 1 0,0 0 0,1 0 0,0 1 0,-11 17 0,10-14 0,2 0 0,-1 0 0,2 0 0,0 1 0,0 0 0,1 0 0,1 1 0,0-1 0,1 1 0,0 0 0,1 0 0,-1 27 0,5-32 0,-1 0 0,1-1 0,0 0 0,1 1 0,0-1 0,0 0 0,0 0 0,1-1 0,1 1 0,9 12 0,7 8 0,34 32 0,-35-39 0,-16-17 0,0 0 0,1-1 0,0 0 0,0 1 0,0-2 0,0 1 0,0 0 0,1-1 0,-1 0 0,0-1 0,1 1 0,0-1 0,-1 0 0,10 0 0,11 1 0,-1-2 0,27-3 0,-5 0 0,42 4 0,-52 1 0,1-1 0,-1-3 0,42-6 0,-69 5 0,-1 1 0,1-2 0,0 1 0,-1-1 0,0-1 0,0 0 0,0 0 0,-1-1 0,1 0 0,-1 0 0,-1-1 0,1 0 0,-1 0 0,-1-1 0,1 0 0,-1 0 0,0-1 0,-1 1 0,0-1 0,6-16 0,-4 8 0,-2 0 0,0 0 0,0 0 0,-2 0 0,0-1 0,-1 0 0,-1 1 0,0-1 0,-2 0 0,0 0 0,-4-21 0,3 33 5,1 0-1,-2 0 1,1 1 0,-1-1-1,0 1 1,0 0-1,0-1 1,0 1-1,-1 1 1,0-1 0,0 0-1,-1 1 1,1 0-1,-1 0 1,0 0-1,0 1 1,0 0 0,-1 0-1,-8-4 1,-13-5-270,1 2 0,-56-12 1,57 15-399,6 3-6163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14:11.45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383 849 24575,'0'-2'0,"-1"-1"0,0 1 0,1 0 0,-1 0 0,0-1 0,0 1 0,0 0 0,-1 0 0,1 0 0,0 0 0,-1 0 0,1 1 0,-1-1 0,0 0 0,1 1 0,-1-1 0,0 1 0,0-1 0,0 1 0,0 0 0,0 0 0,0 0 0,-3-1 0,-63-22 0,49 19 0,12 2 0,0 1 0,0 0 0,0 1 0,0 0 0,0 0 0,0 0 0,-1 1 0,1 0 0,0 0 0,0 1 0,-1 0 0,1 0 0,0 1 0,0 0 0,0 0 0,1 1 0,-1-1 0,0 1 0,1 1 0,0 0 0,0-1 0,0 2 0,0-1 0,0 1 0,1 0 0,0 0 0,0 0 0,1 1 0,-1 0 0,1 0 0,0 0 0,1 0 0,-6 11 0,0 4 0,1 0 0,1 1 0,1-1 0,1 1 0,-3 26 0,7-41 0,1 0 0,0 0 0,0 0 0,0 0 0,1 0 0,1-1 0,-1 1 0,1 0 0,0 0 0,0-1 0,1 1 0,0-1 0,0 0 0,0 0 0,1 0 0,0 0 0,0 0 0,1-1 0,0 0 0,9 9 0,-4-7 0,1 0 0,-1 0 0,1-1 0,0-1 0,0 1 0,1-2 0,-1 0 0,1 0 0,22 3 0,-10-4 0,-1 0 0,1-2 0,-1-1 0,31-3 0,-50 3 0,1-1 0,0 0 0,0 0 0,-1 0 0,1-1 0,-1 0 0,1 0 0,-1 0 0,0 0 0,1-1 0,-1 0 0,0 1 0,-1-2 0,1 1 0,4-5 0,-2 1 0,-1 0 0,0 0 0,-1-1 0,1 0 0,-2 0 0,1 0 0,-1 0 0,2-9 0,2-10 0,-2 0 0,-1 0 0,-2-1 0,0-39 0,-1 47 0,0 0 0,8-28 0,2-33 0,-14 8 0,-4 1 0,-2 0 0,-30-113 0,7 34 0,20 94-682,-29-82-1,35 120-6143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14:46.16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630 110 24575,'-1'-3'0,"1"0"0,-1 0 0,0 0 0,0 0 0,0 0 0,0 0 0,-1 0 0,1 0 0,-1 1 0,0-1 0,1 0 0,-1 1 0,0 0 0,-1-1 0,1 1 0,0 0 0,-1 0 0,1 0 0,-1 0 0,0 0 0,1 1 0,-5-2 0,-10-6 0,0 1 0,-29-8 0,28 10 0,7 2 0,-1 1 0,0 1 0,0 0 0,0 1 0,0 0 0,0 1 0,0 0 0,0 1 0,0 1 0,0-1 0,1 2 0,-1 0 0,0 0 0,1 1 0,0 0 0,-18 10 0,4 0 0,1 1 0,0 1 0,0 1 0,2 1 0,-39 39 0,51-45 0,1 0 0,1 0 0,0 0 0,0 1 0,1 1 0,1-1 0,0 1 0,1 0 0,0 0 0,2 1 0,-1-1 0,-1 25 0,1 10 0,3-1 0,6 75 0,-4-116 0,0 0 0,0 0 0,1 0 0,0 0 0,0-1 0,0 1 0,1-1 0,0 1 0,0-1 0,1 0 0,0 0 0,0-1 0,0 1 0,1-1 0,-1 0 0,1 0 0,1 0 0,-1-1 0,1 1 0,-1-1 0,12 5 0,-4-3 0,0 0 0,1-1 0,-1 0 0,1-1 0,0-1 0,1 0 0,-1-1 0,0 0 0,23-1 0,5-2 0,-1 2 0,57 9 0,-83-8 0,0 2 0,-1 0 0,1 0 0,-1 1 0,0 1 0,0 0 0,-1 1 0,0 1 0,0 0 0,12 10 0,3 5 0,-1 1 0,41 47 0,-61-62 0,0 0 0,-1 0 0,0 1 0,0 0 0,-1 0 0,-1 0 0,1 1 0,-2-1 0,1 1 0,-2 0 0,1 0 0,-1 1 0,0 11 0,-1 13 0,1 2 0,-2-1 0,-1 0 0,-7 38 0,7-68 0,0-1 0,-1 0 0,1 0 0,-2 0 0,1 0 0,-1 0 0,1 0 0,-2-1 0,1 1 0,-1-1 0,1 0 0,-2 0 0,1 0 0,0-1 0,-1 1 0,0-1 0,0 0 0,0-1 0,-7 5 0,1-3 0,0-1 0,-1 0 0,0 0 0,1-1 0,-1-1 0,0 0 0,0-1 0,0 0 0,-14-1 0,-39 1 0,-165-5 0,227 4 0,-1-1 0,0 1 0,1-1 0,-1 0 0,0 0 0,1 0 0,-1-1 0,1 1 0,0-1 0,-1 0 0,1 0 0,0 0 0,0 0 0,0 0 0,1-1 0,-5-4 0,3 2 0,0-1 0,0 1 0,1-1 0,0 0 0,0 0 0,1 0 0,0 0 0,-3-13 0,1-7 0,1-1 0,1 0 0,2-46 0,1 52 0,-1 5 0,0 0 0,2 1 0,0-1 0,5-20 0,-5 30 0,1-1 0,0 1 0,0-1 0,0 1 0,1 0 0,0 0 0,0 1 0,0-1 0,1 1 0,0 0 0,0 0 0,6-5 0,55-50 0,-42 37 0,0 0 0,31-20 0,11 8 0,-52 29 0,-1-1 0,1 0 0,-1-1 0,-1-1 0,17-13 0,-7 1 0,0-1 0,-2-1 0,-1-1 0,0 0 0,-2-2 0,-1 0 0,-1 0 0,-2-1 0,14-38 0,-18 41 0,-1-1 0,-2 0 0,0-1 0,-1 1 0,-2-1 0,-1 0 0,-2-50 0,-1 70 1,0-1 1,-1 1-1,0 0 0,0 0 0,-1 0 0,0 0 0,0 0 1,0 0-1,0 1 0,-1-1 0,0 1 0,0 0 0,-1 0 0,-8-7 1,-9-6-19,-1 1 1,-30-18 0,-14-10-1318,50 30-5492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14:48.79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560 115 24575,'-1'-3'0,"0"0"0,0 0 0,0 0 0,-1 0 0,1 0 0,-1 0 0,0 0 0,0 1 0,0-1 0,0 0 0,0 1 0,-4-3 0,-30-27 0,27 26 0,-1 1 0,1 0 0,-1 0 0,0 1 0,0 1 0,0-1 0,-1 2 0,1-1 0,-19-1 0,-8 2 0,-55 3 0,33 1 0,51-2 0,1 0 0,-1 1 0,0 1 0,1-1 0,-1 1 0,1 0 0,-1 1 0,1 0 0,0 0 0,0 0 0,0 1 0,1 0 0,-1 0 0,1 1 0,0 0 0,0 0 0,1 0 0,-1 1 0,-4 6 0,4-3 0,0 0 0,0 0 0,1 1 0,0 0 0,1 0 0,0 0 0,0 0 0,1 1 0,1-1 0,0 1 0,0 0 0,1 0 0,0 11 0,1-15 0,0 1 0,1-1 0,-1 1 0,2-1 0,-1 1 0,1-1 0,0 1 0,1-1 0,-1 0 0,2 0 0,-1 0 0,1-1 0,0 1 0,0-1 0,0 0 0,1 0 0,0 0 0,1-1 0,-1 1 0,1-1 0,0-1 0,0 1 0,0-1 0,1 0 0,11 5 0,-1-2 0,0 0 0,1-1 0,0-1 0,0-1 0,0-1 0,0 0 0,21 0 0,15-2 0,61-7 0,-110 5 0,1 1 0,-1-1 0,0-1 0,0 1 0,0-1 0,0 0 0,0 0 0,0 0 0,-1-1 0,1 1 0,-1-1 0,1-1 0,-1 1 0,0 0 0,0-1 0,-1 0 0,1 0 0,-1 0 0,0 0 0,0-1 0,0 1 0,-1-1 0,1 0 0,1-5 0,4-12 0,-1-1 0,-1 1 0,0-1 0,1-27 0,-2 16 0,-7 60 0,0 1 0,4 44 0,0-10 0,-2 1045-1365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14:51.74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3 24575,'48'-1'0,"-20"0"0,1 1 0,-1 1 0,38 6 0,-59-5 0,1 0 0,0 0 0,-1 0 0,1 1 0,-1 0 0,0 1 0,0 0 0,0 0 0,0 0 0,-1 1 0,0 0 0,0 0 0,0 0 0,0 1 0,-1 0 0,8 10 0,-10-9 0,0 0 0,0 0 0,-1 0 0,0 0 0,0 0 0,0 1 0,-1-1 0,0 0 0,-1 1 0,1 7 0,-2 2 0,1 0 0,-2-1 0,-5 25 0,6-37 0,0 1 0,-1-1 0,0 1 0,0-1 0,-1 0 0,1 1 0,-1-1 0,0 0 0,0-1 0,0 1 0,0 0 0,-1-1 0,0 0 0,1 0 0,-1 0 0,0 0 0,-1-1 0,1 1 0,0-1 0,-1 0 0,-6 2 0,-10 6 0,99 24 0,-59-24 0,-1 0 0,0 1 0,0 1 0,-1 1 0,17 17 0,-28-25 0,-1 1 0,0 1 0,0-1 0,0 1 0,0 0 0,-1 0 0,-1 0 0,1 0 0,-1 1 0,0 0 0,-1-1 0,1 1 0,-2 0 0,1 0 0,-1 0 0,0 10 0,0-8 0,-1 1 0,-1-1 0,0 1 0,0-1 0,-1 1 0,0-1 0,-7 19 0,6-25 0,1 1 0,-1-1 0,0 1 0,0-1 0,0 0 0,-1 0 0,1 0 0,-1-1 0,0 1 0,0-1 0,-1 0 0,1 0 0,0-1 0,-1 1 0,0-1 0,0 0 0,-9 3 0,-17 4-195,0-1 0,0-1 0,-1-2 0,0-1 0,0-2 0,-33-1 0,41-2-6631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14:53.65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49 24575,'1'-1'0,"-1"0"0,0 0 0,1 0 0,-1 0 0,1 0 0,-1 1 0,1-1 0,-1 0 0,1 0 0,0 1 0,-1-1 0,1 0 0,0 1 0,-1-1 0,1 1 0,0-1 0,0 1 0,0-1 0,-1 1 0,1-1 0,0 1 0,0 0 0,0-1 0,0 1 0,1 0 0,31-8 0,-20 6 0,18-5 0,0 1 0,0 2 0,1 1 0,-1 1 0,56 4 0,-32 4 0,0 2 0,75 21 0,-124-28 0,0 1 0,0 0 0,0 0 0,0 0 0,0 1 0,0 0 0,-1 0 0,1 1 0,-1-1 0,0 1 0,0 0 0,0 1 0,-1-1 0,7 9 0,-8-8 0,0 1 0,0 0 0,-1 0 0,0 0 0,0 0 0,0 1 0,-1-1 0,0 0 0,0 1 0,-1-1 0,0 1 0,0-1 0,0 1 0,-2 8 0,1-8 0,0 0 0,-1 0 0,0-1 0,0 1 0,-1 0 0,0-1 0,0 0 0,0 0 0,-1 0 0,0 0 0,0 0 0,0-1 0,-1 1 0,0-1 0,0 0 0,0-1 0,0 1 0,-7 3 0,-11 6 0,-1-1 0,1-1 0,-37 13 0,5-3 0,54-21 0,0-1 0,0 0 0,0 1 0,0-1 0,0 1 0,0-1 0,0 1 0,0-1 0,1 1 0,-1 0 0,0-1 0,0 1 0,0 0 0,1 0 0,-1 0 0,0 0 0,1 0 0,-1 0 0,1 0 0,-2 1 0,3-1 0,-1-1 0,0 1 0,0 0 0,1-1 0,-1 1 0,0 0 0,1-1 0,-1 1 0,0 0 0,1-1 0,-1 1 0,1-1 0,-1 1 0,1-1 0,-1 1 0,1-1 0,0 0 0,-1 1 0,1-1 0,-1 0 0,1 1 0,0-1 0,0 1 0,58 15 0,-43-12 0,-11-3 0,68 17 0,-2 4 0,0 2 0,68 35 0,-121-48 0,0 1 0,0 0 0,-1 2 0,-1 0 0,-1 1 0,0 0 0,0 1 0,-2 1 0,0 0 0,-1 1 0,-1 0 0,0 1 0,-2 0 0,9 24 0,-15-33 0,0 1 0,-1-1 0,-1 1 0,1 0 0,-2-1 0,1 1 0,-2 0 0,1 0 0,-2-1 0,1 1 0,-1-1 0,-1 1 0,0-1 0,0 0 0,-1 0 0,-1 0 0,1 0 0,-8 10 0,3-7 0,0-1 0,-1-1 0,0 1 0,-1-2 0,0 0 0,-1 0 0,0-1 0,0 0 0,-1-1 0,0 0 0,0-1 0,-18 6 0,-41 12 0,-112 22 0,53-15 0,108-27-341,-1 0 0,0-2-1,-30 1 1,25-3-6485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14:58.44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0 24575,'37'462'0,"-9"-187"0,-26-115 0,-4-122 0,2 0 0,1 1 0,2-1 0,2 0 0,17 66 0,41 103-1365,-54-173-5461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15:00.20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1 271 24575,'0'-3'0,"1"0"0,0 1 0,-1-1 0,1 1 0,0 0 0,0-1 0,1 1 0,-1 0 0,0-1 0,1 1 0,-1 0 0,1 0 0,0 0 0,0 0 0,2-1 0,34-28 0,-32 26 0,29-19 0,0 2 0,1 1 0,1 2 0,1 1 0,1 2 0,60-16 0,-46 19 0,1 2 0,0 2 0,0 3 0,80 1 0,-114 5 0,1 1 0,-1 0 0,0 2 0,25 6 0,-38-7 0,0 1 0,-1-1 0,1 1 0,-1 0 0,0 0 0,0 1 0,0 0 0,0 0 0,-1 0 0,1 1 0,-1 0 0,0 0 0,-1 0 0,1 1 0,5 9 0,5 13 0,-2 0 0,-1 1 0,-1 1 0,-2-1 0,0 2 0,-3-1 0,6 60 0,-6 5 0,-8 121 0,-1-191 0,0 0 0,-2 0 0,-1 0 0,0-1 0,-2 0 0,-1 0 0,-1 0 0,-1-2 0,-1 1 0,-1-1 0,0-1 0,-2 0 0,-1-1 0,0-1 0,-24 21 0,-225 198 0,264-238 0,1 0 0,-1 0 0,1 0 0,0 1 0,-1-1 0,1 0 0,0 1 0,-1-1 0,1 0 0,0 1 0,0-1 0,-1 0 0,1 1 0,0-1 0,0 0 0,-1 1 0,1-1 0,0 1 0,0-1 0,0 1 0,0-1 0,0 0 0,0 1 0,0-1 0,0 1 0,0-1 0,0 1 0,0-1 0,0 1 0,0-1 0,0 0 0,0 1 0,0-1 0,0 1 0,1-1 0,-1 1 0,0-1 0,0 0 0,0 1 0,1 0 0,21 7 0,34-5 0,199-16 0,33 0 0,272 14-1365,-533-1-5461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7:25:12.08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232 0 24575,'0'4'0,"-4"1"0,-2 4 0,-2 0 0,-5-1 0</inkml:trace>
  <inkml:trace contextRef="#ctx0" brushRef="#br0" timeOffset="1">118 113 24575,'-4'0'0,"-1"4"0,-4 1 0,0 4 0,-3 0 0,-2 3 0,0 2 0,-1 4 0,-2-2 0,-1 1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15:01.71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3 424 24575,'-3'-125'0,"6"-131"0,-2 254 0,-1-1 0,1 1 0,0 0 0,0 0 0,0 0 0,0 0 0,0 0 0,0 0 0,0 0 0,1 0 0,-1 0 0,0 1 0,1-1 0,0 1 0,-1-1 0,1 1 0,0-1 0,0 1 0,0 0 0,0 0 0,0 0 0,0 0 0,0 0 0,0 0 0,1 1 0,-1-1 0,0 1 0,0 0 0,1-1 0,-1 1 0,0 0 0,0 0 0,5 1 0,10 0 0,0 0 0,1 1 0,20 5 0,-30-5 0,337 85 0,-303-80 0,-23-5 0,0 2 0,0 0 0,-1 1 0,28 11 0,-44-15 0,0 1 0,1 0 0,-1 0 0,0 0 0,0 0 0,0 0 0,0 0 0,-1 1 0,1-1 0,-1 1 0,1-1 0,-1 1 0,0-1 0,0 1 0,1 3 0,11 50 0,-9-33 0,9 56 0,-4 1 0,-3 1 0,-8 137 0,-1-69 0,3 587-1365,0-711-5461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15:03.36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0 24575,'625'0'-1365,"-606"0"-5461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15:12.45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848 139 24575,'-6'-2'0,"1"0"0,-1 0 0,1 0 0,-1-1 0,1 0 0,0 0 0,0 0 0,0-1 0,1 1 0,-7-8 0,-12-6 0,3 5 0,0 1 0,-1 2 0,-1 0 0,0 0 0,0 2 0,-1 1 0,-40-6 0,19 8 0,-1 1 0,1 2 0,-49 5 0,86-3 0,0 1 0,0 0 0,1 0 0,-1 0 0,1 1 0,0-1 0,0 2 0,0-1 0,0 1 0,0 0 0,1 0 0,-10 9 0,-6 8 0,-31 40 0,31-34 0,6-9 0,1 1 0,1 0 0,1 1 0,0 1 0,2-1 0,1 2 0,0 0 0,-10 41 0,11-32 0,2-1 0,1 1 0,2 0 0,0 47 0,3-70 0,0 0 0,1 1 0,-1-1 0,2 0 0,-1 0 0,1 0 0,1 0 0,-1 0 0,1 0 0,0-1 0,1 1 0,0-1 0,0 0 0,1 0 0,0-1 0,0 1 0,0-1 0,1 0 0,10 9 0,6 4 0,0-1 0,1 0 0,1-2 0,0-1 0,1-1 0,1-1 0,0-1 0,1-1 0,0-1 0,0-2 0,1 0 0,0-2 0,1-2 0,37 3 0,80 4 0,-98-6 0,90 0 0,-122-6 0,-1-1 0,0 0 0,0-1 0,0-1 0,0 0 0,0-1 0,-1 0 0,1-1 0,-2-1 0,15-9 0,37-32-1365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15:13.29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24575,'7'0'0,"7"0"0,8 0 0,9 0 0,6 0 0,8 3 0,7 2 0,4 0 0,-5-1 0,-11-1-8191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15:14.25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24575,'4'0'0,"5"0"0,4 0 0,5 0 0,2 0 0,6 0 0,2 0 0,0 0 0,-1 0 0,-1 0 0,-2 0 0,0 0 0,3 0 0,0 0 0,0 0 0,-5 0-8191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15:15.48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24575,'0'946'-1365,"0"-923"-5461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15:17.74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71 24575,'0'-3'0,"0"1"0,1-1 0,-1 0 0,1 0 0,-1 0 0,1 1 0,0-1 0,0 0 0,0 1 0,1-1 0,-1 1 0,1-1 0,-1 1 0,1 0 0,0-1 0,0 1 0,0 0 0,0 0 0,0 0 0,0 1 0,0-1 0,1 0 0,-1 1 0,1 0 0,-1-1 0,1 1 0,0 0 0,-1 0 0,1 1 0,0-1 0,0 0 0,2 1 0,14-3 0,-1 1 0,1 1 0,35 2 0,-28 0 0,14 0 0,71 11 0,-98-10 0,1 1 0,-1 0 0,0 1 0,0 0 0,-1 1 0,1 1 0,-1 0 0,0 1 0,13 9 0,-20-11 0,-1 0 0,1 0 0,-1 0 0,0 1 0,-1-1 0,1 1 0,-1 0 0,0 0 0,-1 0 0,1 0 0,-1 1 0,0-1 0,-1 0 0,0 1 0,1 8 0,1 15 0,-2 0 0,-3 34 0,0-22 0,2-36 0,0-1 0,-1 0 0,0 0 0,0 0 0,0 1 0,-1-1 0,1 0 0,-1 0 0,-1-1 0,1 1 0,-1 0 0,1-1 0,-1 1 0,-6 5 0,3-3 0,-1 0 0,-1-1 0,1 0 0,-1 0 0,0-1 0,0 0 0,-14 6 0,-2-2 0,0 0 0,-1-1 0,0-2 0,-1-1 0,-27 3 0,118-12 0,109 8 0,-169-3 0,1-1 0,-1 1 0,1 0 0,-1 0 0,0 1 0,0 0 0,0 0 0,0 0 0,0 1 0,0-1 0,0 1 0,-1 0 0,1 0 0,-1 1 0,0-1 0,0 1 0,0 0 0,0 0 0,-1 1 0,0-1 0,0 1 0,0-1 0,0 1 0,2 7 0,0 3 0,0-1 0,-2 0 0,0 1 0,0 0 0,-1 0 0,-1 0 0,-1 24 0,0-37 0,0 18 0,-1 0 0,0 0 0,-1 0 0,-2-1 0,-5 21 0,7-35 0,0 1 0,-1 0 0,0-1 0,0 1 0,0-1 0,-1 0 0,0 0 0,0 0 0,0 0 0,0-1 0,-1 0 0,0 0 0,0 0 0,0 0 0,0-1 0,0 0 0,-1 0 0,0 0 0,1-1 0,-9 3 0,-140 40 120,137-41-332,-2-1 0,1-1 0,0 0-1,-1-1 1,1-1 0,-30-3 0,27-2-6614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15:20.13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427 6 24575,'-66'-2'0,"43"0"0,0 1 0,0 1 0,-1 1 0,1 1 0,-41 9 0,54-7 0,1 0 0,0 1 0,0 0 0,0 1 0,1 0 0,0 0 0,0 0 0,0 1 0,1 1 0,0-1 0,-7 10 0,4-4 0,1 1 0,0-1 0,1 1 0,1 1 0,0 0 0,-6 20 0,10-24 0,0 1 0,1-1 0,0 1 0,1 0 0,0-1 0,1 1 0,1 0 0,-1 0 0,2-1 0,5 22 0,-5-26 0,0 0 0,1 0 0,0 0 0,0 0 0,0-1 0,1 1 0,0-1 0,1 0 0,-1-1 0,1 1 0,0-1 0,0 1 0,1-2 0,0 1 0,0-1 0,0 1 0,0-2 0,8 5 0,-11-7 0,10 6 0,2-1 0,-1 0 0,1-1 0,22 5 0,-31-10 0,-1 1 0,1-1 0,-1 0 0,1-1 0,-1 1 0,1-1 0,-1 0 0,0 0 0,0-1 0,1 1 0,-1-1 0,0 0 0,0-1 0,0 1 0,-1-1 0,7-5 0,10-7 0,0-2 0,-2 0 0,0-1 0,0-1 0,18-26 0,-29 34 0,0-1 0,-1 0 0,0 0 0,-1 0 0,0-1 0,-1 0 0,0 0 0,-1 0 0,-1 0 0,0-1 0,1-21 0,-4-37 0,-2 227 0,3 102 0,9-182 0,-5-46 0,2 48 0,-8 254-1365,1-312-5461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15:21.57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24575,'0'428'0,"0"-426"0,-1 1 0,1-1 0,0 1 0,0-1 0,1 1 0,-1-1 0,0 0 0,1 1 0,0-1 0,-1 1 0,1-1 0,0 0 0,0 0 0,0 1 0,1-1 0,-1 0 0,0 0 0,1 0 0,0 0 0,-1-1 0,1 1 0,0 0 0,0-1 0,0 1 0,2 1 0,2-1 0,0 0 0,1-1 0,-1 1 0,1-1 0,-1 0 0,1-1 0,-1 1 0,11-2 0,536-3-1365,-533 4-5461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4T18:15:23.11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 1 24575,'-2'110'0,"5"118"0,20-74 0,-1-31 0,-13-78 0,6 58 0,6 62 0,-12-106 0,4 113 0,-13-126-1365,0-27-5461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231140" y="938529"/>
            <a:ext cx="3900804" cy="13055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11/18/2022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11/18/2022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506200" y="6540818"/>
            <a:ext cx="647827" cy="281304"/>
          </a:xfrm>
        </p:spPr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11/18/2022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11/18/2022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11/18/2022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6472429"/>
            <a:ext cx="12192000" cy="385445"/>
          </a:xfrm>
          <a:custGeom>
            <a:avLst/>
            <a:gdLst/>
            <a:ahLst/>
            <a:cxnLst/>
            <a:rect l="l" t="t" r="r" b="b"/>
            <a:pathLst>
              <a:path w="12192000" h="385445">
                <a:moveTo>
                  <a:pt x="12192000" y="0"/>
                </a:moveTo>
                <a:lnTo>
                  <a:pt x="0" y="0"/>
                </a:lnTo>
                <a:lnTo>
                  <a:pt x="0" y="385063"/>
                </a:lnTo>
                <a:lnTo>
                  <a:pt x="12192000" y="385063"/>
                </a:lnTo>
                <a:lnTo>
                  <a:pt x="12192000" y="0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0" y="6472429"/>
            <a:ext cx="12192000" cy="385445"/>
          </a:xfrm>
          <a:custGeom>
            <a:avLst/>
            <a:gdLst/>
            <a:ahLst/>
            <a:cxnLst/>
            <a:rect l="l" t="t" r="r" b="b"/>
            <a:pathLst>
              <a:path w="12192000" h="385445">
                <a:moveTo>
                  <a:pt x="0" y="385063"/>
                </a:moveTo>
                <a:lnTo>
                  <a:pt x="12192000" y="385063"/>
                </a:lnTo>
                <a:lnTo>
                  <a:pt x="12192000" y="0"/>
                </a:lnTo>
                <a:lnTo>
                  <a:pt x="0" y="0"/>
                </a:lnTo>
                <a:lnTo>
                  <a:pt x="0" y="385063"/>
                </a:lnTo>
                <a:close/>
              </a:path>
            </a:pathLst>
          </a:custGeom>
          <a:ln w="9525">
            <a:solidFill>
              <a:srgbClr val="8063A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0" y="6472429"/>
            <a:ext cx="12192000" cy="385445"/>
          </a:xfrm>
          <a:custGeom>
            <a:avLst/>
            <a:gdLst/>
            <a:ahLst/>
            <a:cxnLst/>
            <a:rect l="l" t="t" r="r" b="b"/>
            <a:pathLst>
              <a:path w="12192000" h="385445">
                <a:moveTo>
                  <a:pt x="0" y="385063"/>
                </a:moveTo>
                <a:lnTo>
                  <a:pt x="12192000" y="385063"/>
                </a:lnTo>
                <a:lnTo>
                  <a:pt x="12192000" y="0"/>
                </a:lnTo>
                <a:lnTo>
                  <a:pt x="0" y="0"/>
                </a:lnTo>
                <a:lnTo>
                  <a:pt x="0" y="385063"/>
                </a:lnTo>
                <a:close/>
              </a:path>
            </a:pathLst>
          </a:custGeom>
          <a:ln w="12700">
            <a:solidFill>
              <a:srgbClr val="8063A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9" name="bg object 1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0058400" y="6464808"/>
            <a:ext cx="1467611" cy="37033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00076" y="99771"/>
            <a:ext cx="5624830" cy="4521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10006" y="1212850"/>
            <a:ext cx="10189210" cy="17462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11/18/2022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811000" y="6540818"/>
            <a:ext cx="343027" cy="2813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www.cs.montana.edu/pearsall/classes/fall2022/466/main.html" TargetMode="Externa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openxmlformats.org/officeDocument/2006/relationships/image" Target="../media/image16.svg"/><Relationship Id="rId7" Type="http://schemas.openxmlformats.org/officeDocument/2006/relationships/image" Target="../media/image20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openxmlformats.org/officeDocument/2006/relationships/image" Target="../media/image16.svg"/><Relationship Id="rId7" Type="http://schemas.openxmlformats.org/officeDocument/2006/relationships/image" Target="../media/image20.svg"/><Relationship Id="rId12" Type="http://schemas.openxmlformats.org/officeDocument/2006/relationships/image" Target="../media/image24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3.png"/><Relationship Id="rId5" Type="http://schemas.openxmlformats.org/officeDocument/2006/relationships/image" Target="../media/image18.svg"/><Relationship Id="rId10" Type="http://schemas.openxmlformats.org/officeDocument/2006/relationships/image" Target="../media/image22.png"/><Relationship Id="rId4" Type="http://schemas.openxmlformats.org/officeDocument/2006/relationships/image" Target="../media/image17.png"/><Relationship Id="rId9" Type="http://schemas.openxmlformats.org/officeDocument/2006/relationships/customXml" Target="../ink/ink1.xml"/></Relationships>
</file>

<file path=ppt/slides/_rels/slide19.xml.rels><?xml version="1.0" encoding="UTF-8" standalone="yes"?>
<Relationships xmlns="http://schemas.openxmlformats.org/package/2006/relationships"><Relationship Id="rId13" Type="http://schemas.openxmlformats.org/officeDocument/2006/relationships/customXml" Target="../ink/ink3.xml"/><Relationship Id="rId18" Type="http://schemas.openxmlformats.org/officeDocument/2006/relationships/image" Target="../media/image28.png"/><Relationship Id="rId26" Type="http://schemas.openxmlformats.org/officeDocument/2006/relationships/image" Target="../media/image32.png"/><Relationship Id="rId39" Type="http://schemas.openxmlformats.org/officeDocument/2006/relationships/customXml" Target="../ink/ink16.xml"/><Relationship Id="rId21" Type="http://schemas.openxmlformats.org/officeDocument/2006/relationships/customXml" Target="../ink/ink7.xml"/><Relationship Id="rId34" Type="http://schemas.openxmlformats.org/officeDocument/2006/relationships/image" Target="../media/image36.png"/><Relationship Id="rId7" Type="http://schemas.openxmlformats.org/officeDocument/2006/relationships/image" Target="../media/image20.svg"/><Relationship Id="rId12" Type="http://schemas.openxmlformats.org/officeDocument/2006/relationships/image" Target="../media/image24.svg"/><Relationship Id="rId17" Type="http://schemas.openxmlformats.org/officeDocument/2006/relationships/customXml" Target="../ink/ink5.xml"/><Relationship Id="rId25" Type="http://schemas.openxmlformats.org/officeDocument/2006/relationships/customXml" Target="../ink/ink9.xml"/><Relationship Id="rId33" Type="http://schemas.openxmlformats.org/officeDocument/2006/relationships/customXml" Target="../ink/ink13.xml"/><Relationship Id="rId38" Type="http://schemas.openxmlformats.org/officeDocument/2006/relationships/image" Target="../media/image38.png"/><Relationship Id="rId2" Type="http://schemas.openxmlformats.org/officeDocument/2006/relationships/image" Target="../media/image15.png"/><Relationship Id="rId16" Type="http://schemas.openxmlformats.org/officeDocument/2006/relationships/image" Target="../media/image27.png"/><Relationship Id="rId20" Type="http://schemas.openxmlformats.org/officeDocument/2006/relationships/image" Target="../media/image29.png"/><Relationship Id="rId29" Type="http://schemas.openxmlformats.org/officeDocument/2006/relationships/customXml" Target="../ink/ink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3.png"/><Relationship Id="rId24" Type="http://schemas.openxmlformats.org/officeDocument/2006/relationships/image" Target="../media/image31.png"/><Relationship Id="rId32" Type="http://schemas.openxmlformats.org/officeDocument/2006/relationships/image" Target="../media/image35.png"/><Relationship Id="rId37" Type="http://schemas.openxmlformats.org/officeDocument/2006/relationships/customXml" Target="../ink/ink15.xml"/><Relationship Id="rId40" Type="http://schemas.openxmlformats.org/officeDocument/2006/relationships/image" Target="../media/image39.png"/><Relationship Id="rId5" Type="http://schemas.openxmlformats.org/officeDocument/2006/relationships/image" Target="../media/image18.svg"/><Relationship Id="rId15" Type="http://schemas.openxmlformats.org/officeDocument/2006/relationships/customXml" Target="../ink/ink4.xml"/><Relationship Id="rId23" Type="http://schemas.openxmlformats.org/officeDocument/2006/relationships/customXml" Target="../ink/ink8.xml"/><Relationship Id="rId28" Type="http://schemas.openxmlformats.org/officeDocument/2006/relationships/image" Target="../media/image33.png"/><Relationship Id="rId36" Type="http://schemas.openxmlformats.org/officeDocument/2006/relationships/image" Target="../media/image37.png"/><Relationship Id="rId10" Type="http://schemas.openxmlformats.org/officeDocument/2006/relationships/image" Target="../media/image25.png"/><Relationship Id="rId19" Type="http://schemas.openxmlformats.org/officeDocument/2006/relationships/customXml" Target="../ink/ink6.xml"/><Relationship Id="rId31" Type="http://schemas.openxmlformats.org/officeDocument/2006/relationships/customXml" Target="../ink/ink12.xml"/><Relationship Id="rId4" Type="http://schemas.openxmlformats.org/officeDocument/2006/relationships/image" Target="../media/image17.png"/><Relationship Id="rId9" Type="http://schemas.openxmlformats.org/officeDocument/2006/relationships/customXml" Target="../ink/ink2.xml"/><Relationship Id="rId14" Type="http://schemas.openxmlformats.org/officeDocument/2006/relationships/image" Target="../media/image26.png"/><Relationship Id="rId22" Type="http://schemas.openxmlformats.org/officeDocument/2006/relationships/image" Target="../media/image30.png"/><Relationship Id="rId27" Type="http://schemas.openxmlformats.org/officeDocument/2006/relationships/customXml" Target="../ink/ink10.xml"/><Relationship Id="rId30" Type="http://schemas.openxmlformats.org/officeDocument/2006/relationships/image" Target="../media/image34.png"/><Relationship Id="rId35" Type="http://schemas.openxmlformats.org/officeDocument/2006/relationships/customXml" Target="../ink/ink14.xml"/><Relationship Id="rId8" Type="http://schemas.openxmlformats.org/officeDocument/2006/relationships/image" Target="../media/image21.jpeg"/><Relationship Id="rId3" Type="http://schemas.openxmlformats.org/officeDocument/2006/relationships/image" Target="../media/image16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7" Type="http://schemas.openxmlformats.org/officeDocument/2006/relationships/image" Target="../media/image24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7" Type="http://schemas.openxmlformats.org/officeDocument/2006/relationships/image" Target="../media/image24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16.svg"/><Relationship Id="rId7" Type="http://schemas.openxmlformats.org/officeDocument/2006/relationships/image" Target="../media/image24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16.svg"/><Relationship Id="rId7" Type="http://schemas.openxmlformats.org/officeDocument/2006/relationships/image" Target="../media/image24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7" Type="http://schemas.openxmlformats.org/officeDocument/2006/relationships/image" Target="../media/image24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7" Type="http://schemas.openxmlformats.org/officeDocument/2006/relationships/image" Target="../media/image24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7" Type="http://schemas.openxmlformats.org/officeDocument/2006/relationships/image" Target="../media/image24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7" Type="http://schemas.openxmlformats.org/officeDocument/2006/relationships/image" Target="../media/image24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3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3.png"/><Relationship Id="rId18" Type="http://schemas.openxmlformats.org/officeDocument/2006/relationships/customXml" Target="../ink/ink22.xml"/><Relationship Id="rId26" Type="http://schemas.openxmlformats.org/officeDocument/2006/relationships/customXml" Target="../ink/ink26.xml"/><Relationship Id="rId39" Type="http://schemas.openxmlformats.org/officeDocument/2006/relationships/image" Target="../media/image56.png"/><Relationship Id="rId21" Type="http://schemas.openxmlformats.org/officeDocument/2006/relationships/image" Target="../media/image47.png"/><Relationship Id="rId34" Type="http://schemas.openxmlformats.org/officeDocument/2006/relationships/customXml" Target="../ink/ink30.xml"/><Relationship Id="rId42" Type="http://schemas.openxmlformats.org/officeDocument/2006/relationships/customXml" Target="../ink/ink34.xml"/><Relationship Id="rId47" Type="http://schemas.openxmlformats.org/officeDocument/2006/relationships/image" Target="../media/image60.png"/><Relationship Id="rId7" Type="http://schemas.openxmlformats.org/officeDocument/2006/relationships/image" Target="../media/image24.svg"/><Relationship Id="rId2" Type="http://schemas.openxmlformats.org/officeDocument/2006/relationships/image" Target="../media/image15.png"/><Relationship Id="rId16" Type="http://schemas.openxmlformats.org/officeDocument/2006/relationships/customXml" Target="../ink/ink21.xml"/><Relationship Id="rId29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42.png"/><Relationship Id="rId24" Type="http://schemas.openxmlformats.org/officeDocument/2006/relationships/customXml" Target="../ink/ink25.xml"/><Relationship Id="rId32" Type="http://schemas.openxmlformats.org/officeDocument/2006/relationships/customXml" Target="../ink/ink29.xml"/><Relationship Id="rId37" Type="http://schemas.openxmlformats.org/officeDocument/2006/relationships/image" Target="../media/image55.png"/><Relationship Id="rId40" Type="http://schemas.openxmlformats.org/officeDocument/2006/relationships/customXml" Target="../ink/ink33.xml"/><Relationship Id="rId45" Type="http://schemas.openxmlformats.org/officeDocument/2006/relationships/image" Target="../media/image59.png"/><Relationship Id="rId5" Type="http://schemas.openxmlformats.org/officeDocument/2006/relationships/image" Target="../media/image18.svg"/><Relationship Id="rId15" Type="http://schemas.openxmlformats.org/officeDocument/2006/relationships/image" Target="../media/image44.png"/><Relationship Id="rId23" Type="http://schemas.openxmlformats.org/officeDocument/2006/relationships/image" Target="../media/image48.png"/><Relationship Id="rId28" Type="http://schemas.openxmlformats.org/officeDocument/2006/relationships/customXml" Target="../ink/ink27.xml"/><Relationship Id="rId36" Type="http://schemas.openxmlformats.org/officeDocument/2006/relationships/customXml" Target="../ink/ink31.xml"/><Relationship Id="rId10" Type="http://schemas.openxmlformats.org/officeDocument/2006/relationships/customXml" Target="../ink/ink18.xml"/><Relationship Id="rId19" Type="http://schemas.openxmlformats.org/officeDocument/2006/relationships/image" Target="../media/image46.png"/><Relationship Id="rId31" Type="http://schemas.openxmlformats.org/officeDocument/2006/relationships/image" Target="../media/image52.png"/><Relationship Id="rId44" Type="http://schemas.openxmlformats.org/officeDocument/2006/relationships/customXml" Target="../ink/ink35.xml"/><Relationship Id="rId4" Type="http://schemas.openxmlformats.org/officeDocument/2006/relationships/image" Target="../media/image17.png"/><Relationship Id="rId9" Type="http://schemas.openxmlformats.org/officeDocument/2006/relationships/image" Target="../media/image41.png"/><Relationship Id="rId14" Type="http://schemas.openxmlformats.org/officeDocument/2006/relationships/customXml" Target="../ink/ink20.xml"/><Relationship Id="rId22" Type="http://schemas.openxmlformats.org/officeDocument/2006/relationships/customXml" Target="../ink/ink24.xml"/><Relationship Id="rId27" Type="http://schemas.openxmlformats.org/officeDocument/2006/relationships/image" Target="../media/image50.png"/><Relationship Id="rId30" Type="http://schemas.openxmlformats.org/officeDocument/2006/relationships/customXml" Target="../ink/ink28.xml"/><Relationship Id="rId35" Type="http://schemas.openxmlformats.org/officeDocument/2006/relationships/image" Target="../media/image54.png"/><Relationship Id="rId43" Type="http://schemas.openxmlformats.org/officeDocument/2006/relationships/image" Target="../media/image58.png"/><Relationship Id="rId8" Type="http://schemas.openxmlformats.org/officeDocument/2006/relationships/customXml" Target="../ink/ink17.xml"/><Relationship Id="rId3" Type="http://schemas.openxmlformats.org/officeDocument/2006/relationships/image" Target="../media/image16.svg"/><Relationship Id="rId12" Type="http://schemas.openxmlformats.org/officeDocument/2006/relationships/customXml" Target="../ink/ink19.xml"/><Relationship Id="rId17" Type="http://schemas.openxmlformats.org/officeDocument/2006/relationships/image" Target="../media/image45.png"/><Relationship Id="rId25" Type="http://schemas.openxmlformats.org/officeDocument/2006/relationships/image" Target="../media/image49.png"/><Relationship Id="rId33" Type="http://schemas.openxmlformats.org/officeDocument/2006/relationships/image" Target="../media/image53.png"/><Relationship Id="rId38" Type="http://schemas.openxmlformats.org/officeDocument/2006/relationships/customXml" Target="../ink/ink32.xml"/><Relationship Id="rId46" Type="http://schemas.openxmlformats.org/officeDocument/2006/relationships/customXml" Target="../ink/ink36.xml"/><Relationship Id="rId20" Type="http://schemas.openxmlformats.org/officeDocument/2006/relationships/customXml" Target="../ink/ink23.xml"/><Relationship Id="rId41" Type="http://schemas.openxmlformats.org/officeDocument/2006/relationships/image" Target="../media/image57.png"/></Relationships>
</file>

<file path=ppt/slides/_rels/slide3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8.png"/><Relationship Id="rId18" Type="http://schemas.openxmlformats.org/officeDocument/2006/relationships/customXml" Target="../ink/ink42.xml"/><Relationship Id="rId26" Type="http://schemas.openxmlformats.org/officeDocument/2006/relationships/customXml" Target="../ink/ink46.xml"/><Relationship Id="rId39" Type="http://schemas.openxmlformats.org/officeDocument/2006/relationships/image" Target="../media/image74.png"/><Relationship Id="rId21" Type="http://schemas.openxmlformats.org/officeDocument/2006/relationships/image" Target="../media/image65.png"/><Relationship Id="rId34" Type="http://schemas.openxmlformats.org/officeDocument/2006/relationships/customXml" Target="../ink/ink50.xml"/><Relationship Id="rId7" Type="http://schemas.openxmlformats.org/officeDocument/2006/relationships/image" Target="../media/image24.svg"/><Relationship Id="rId2" Type="http://schemas.openxmlformats.org/officeDocument/2006/relationships/image" Target="../media/image15.png"/><Relationship Id="rId16" Type="http://schemas.openxmlformats.org/officeDocument/2006/relationships/customXml" Target="../ink/ink41.xml"/><Relationship Id="rId20" Type="http://schemas.openxmlformats.org/officeDocument/2006/relationships/customXml" Target="../ink/ink43.xml"/><Relationship Id="rId29" Type="http://schemas.openxmlformats.org/officeDocument/2006/relationships/image" Target="../media/image69.png"/><Relationship Id="rId41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62.png"/><Relationship Id="rId24" Type="http://schemas.openxmlformats.org/officeDocument/2006/relationships/customXml" Target="../ink/ink45.xml"/><Relationship Id="rId32" Type="http://schemas.openxmlformats.org/officeDocument/2006/relationships/customXml" Target="../ink/ink49.xml"/><Relationship Id="rId37" Type="http://schemas.openxmlformats.org/officeDocument/2006/relationships/image" Target="../media/image73.png"/><Relationship Id="rId40" Type="http://schemas.openxmlformats.org/officeDocument/2006/relationships/customXml" Target="../ink/ink53.xml"/><Relationship Id="rId5" Type="http://schemas.openxmlformats.org/officeDocument/2006/relationships/image" Target="../media/image18.svg"/><Relationship Id="rId15" Type="http://schemas.openxmlformats.org/officeDocument/2006/relationships/image" Target="../media/image63.png"/><Relationship Id="rId23" Type="http://schemas.openxmlformats.org/officeDocument/2006/relationships/image" Target="../media/image66.png"/><Relationship Id="rId28" Type="http://schemas.openxmlformats.org/officeDocument/2006/relationships/customXml" Target="../ink/ink47.xml"/><Relationship Id="rId36" Type="http://schemas.openxmlformats.org/officeDocument/2006/relationships/customXml" Target="../ink/ink51.xml"/><Relationship Id="rId10" Type="http://schemas.openxmlformats.org/officeDocument/2006/relationships/customXml" Target="../ink/ink38.xml"/><Relationship Id="rId19" Type="http://schemas.openxmlformats.org/officeDocument/2006/relationships/image" Target="../media/image52.png"/><Relationship Id="rId31" Type="http://schemas.openxmlformats.org/officeDocument/2006/relationships/image" Target="../media/image70.png"/><Relationship Id="rId4" Type="http://schemas.openxmlformats.org/officeDocument/2006/relationships/image" Target="../media/image17.png"/><Relationship Id="rId9" Type="http://schemas.openxmlformats.org/officeDocument/2006/relationships/image" Target="../media/image61.png"/><Relationship Id="rId14" Type="http://schemas.openxmlformats.org/officeDocument/2006/relationships/customXml" Target="../ink/ink40.xml"/><Relationship Id="rId22" Type="http://schemas.openxmlformats.org/officeDocument/2006/relationships/customXml" Target="../ink/ink44.xml"/><Relationship Id="rId27" Type="http://schemas.openxmlformats.org/officeDocument/2006/relationships/image" Target="../media/image68.png"/><Relationship Id="rId30" Type="http://schemas.openxmlformats.org/officeDocument/2006/relationships/customXml" Target="../ink/ink48.xml"/><Relationship Id="rId35" Type="http://schemas.openxmlformats.org/officeDocument/2006/relationships/image" Target="../media/image72.png"/><Relationship Id="rId8" Type="http://schemas.openxmlformats.org/officeDocument/2006/relationships/customXml" Target="../ink/ink37.xml"/><Relationship Id="rId3" Type="http://schemas.openxmlformats.org/officeDocument/2006/relationships/image" Target="../media/image16.svg"/><Relationship Id="rId12" Type="http://schemas.openxmlformats.org/officeDocument/2006/relationships/customXml" Target="../ink/ink39.xml"/><Relationship Id="rId17" Type="http://schemas.openxmlformats.org/officeDocument/2006/relationships/image" Target="../media/image64.png"/><Relationship Id="rId25" Type="http://schemas.openxmlformats.org/officeDocument/2006/relationships/image" Target="../media/image67.png"/><Relationship Id="rId33" Type="http://schemas.openxmlformats.org/officeDocument/2006/relationships/image" Target="../media/image71.png"/><Relationship Id="rId38" Type="http://schemas.openxmlformats.org/officeDocument/2006/relationships/customXml" Target="../ink/ink52.xml"/></Relationships>
</file>

<file path=ppt/slides/_rels/slide3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8.png"/><Relationship Id="rId18" Type="http://schemas.openxmlformats.org/officeDocument/2006/relationships/customXml" Target="../ink/ink59.xml"/><Relationship Id="rId26" Type="http://schemas.openxmlformats.org/officeDocument/2006/relationships/customXml" Target="../ink/ink63.xml"/><Relationship Id="rId39" Type="http://schemas.openxmlformats.org/officeDocument/2006/relationships/image" Target="../media/image80.png"/><Relationship Id="rId21" Type="http://schemas.openxmlformats.org/officeDocument/2006/relationships/image" Target="../media/image65.png"/><Relationship Id="rId34" Type="http://schemas.openxmlformats.org/officeDocument/2006/relationships/customXml" Target="../ink/ink67.xml"/><Relationship Id="rId7" Type="http://schemas.openxmlformats.org/officeDocument/2006/relationships/image" Target="../media/image24.svg"/><Relationship Id="rId2" Type="http://schemas.openxmlformats.org/officeDocument/2006/relationships/image" Target="../media/image15.png"/><Relationship Id="rId16" Type="http://schemas.openxmlformats.org/officeDocument/2006/relationships/customXml" Target="../ink/ink58.xml"/><Relationship Id="rId20" Type="http://schemas.openxmlformats.org/officeDocument/2006/relationships/customXml" Target="../ink/ink60.xml"/><Relationship Id="rId29" Type="http://schemas.openxmlformats.org/officeDocument/2006/relationships/image" Target="../media/image69.png"/><Relationship Id="rId41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62.png"/><Relationship Id="rId24" Type="http://schemas.openxmlformats.org/officeDocument/2006/relationships/customXml" Target="../ink/ink62.xml"/><Relationship Id="rId32" Type="http://schemas.openxmlformats.org/officeDocument/2006/relationships/customXml" Target="../ink/ink66.xml"/><Relationship Id="rId37" Type="http://schemas.openxmlformats.org/officeDocument/2006/relationships/image" Target="../media/image79.png"/><Relationship Id="rId40" Type="http://schemas.openxmlformats.org/officeDocument/2006/relationships/customXml" Target="../ink/ink70.xml"/><Relationship Id="rId5" Type="http://schemas.openxmlformats.org/officeDocument/2006/relationships/image" Target="../media/image18.svg"/><Relationship Id="rId15" Type="http://schemas.openxmlformats.org/officeDocument/2006/relationships/image" Target="../media/image63.png"/><Relationship Id="rId23" Type="http://schemas.openxmlformats.org/officeDocument/2006/relationships/image" Target="../media/image66.png"/><Relationship Id="rId28" Type="http://schemas.openxmlformats.org/officeDocument/2006/relationships/customXml" Target="../ink/ink64.xml"/><Relationship Id="rId36" Type="http://schemas.openxmlformats.org/officeDocument/2006/relationships/customXml" Target="../ink/ink68.xml"/><Relationship Id="rId10" Type="http://schemas.openxmlformats.org/officeDocument/2006/relationships/customXml" Target="../ink/ink55.xml"/><Relationship Id="rId19" Type="http://schemas.openxmlformats.org/officeDocument/2006/relationships/image" Target="../media/image52.png"/><Relationship Id="rId31" Type="http://schemas.openxmlformats.org/officeDocument/2006/relationships/image" Target="../media/image76.png"/><Relationship Id="rId4" Type="http://schemas.openxmlformats.org/officeDocument/2006/relationships/image" Target="../media/image17.png"/><Relationship Id="rId9" Type="http://schemas.openxmlformats.org/officeDocument/2006/relationships/image" Target="../media/image61.png"/><Relationship Id="rId14" Type="http://schemas.openxmlformats.org/officeDocument/2006/relationships/customXml" Target="../ink/ink57.xml"/><Relationship Id="rId22" Type="http://schemas.openxmlformats.org/officeDocument/2006/relationships/customXml" Target="../ink/ink61.xml"/><Relationship Id="rId27" Type="http://schemas.openxmlformats.org/officeDocument/2006/relationships/image" Target="../media/image68.png"/><Relationship Id="rId30" Type="http://schemas.openxmlformats.org/officeDocument/2006/relationships/customXml" Target="../ink/ink65.xml"/><Relationship Id="rId35" Type="http://schemas.openxmlformats.org/officeDocument/2006/relationships/image" Target="../media/image78.png"/><Relationship Id="rId8" Type="http://schemas.openxmlformats.org/officeDocument/2006/relationships/customXml" Target="../ink/ink54.xml"/><Relationship Id="rId3" Type="http://schemas.openxmlformats.org/officeDocument/2006/relationships/image" Target="../media/image16.svg"/><Relationship Id="rId12" Type="http://schemas.openxmlformats.org/officeDocument/2006/relationships/customXml" Target="../ink/ink56.xml"/><Relationship Id="rId17" Type="http://schemas.openxmlformats.org/officeDocument/2006/relationships/image" Target="../media/image64.png"/><Relationship Id="rId25" Type="http://schemas.openxmlformats.org/officeDocument/2006/relationships/image" Target="../media/image67.png"/><Relationship Id="rId33" Type="http://schemas.openxmlformats.org/officeDocument/2006/relationships/image" Target="../media/image77.png"/><Relationship Id="rId38" Type="http://schemas.openxmlformats.org/officeDocument/2006/relationships/customXml" Target="../ink/ink6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7" Type="http://schemas.openxmlformats.org/officeDocument/2006/relationships/image" Target="../media/image24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7" Type="http://schemas.openxmlformats.org/officeDocument/2006/relationships/image" Target="../media/image24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customXml" Target="../ink/ink71.xml"/><Relationship Id="rId13" Type="http://schemas.openxmlformats.org/officeDocument/2006/relationships/image" Target="../media/image84.png"/><Relationship Id="rId18" Type="http://schemas.openxmlformats.org/officeDocument/2006/relationships/customXml" Target="../ink/ink76.xml"/><Relationship Id="rId26" Type="http://schemas.openxmlformats.org/officeDocument/2006/relationships/customXml" Target="../ink/ink80.xml"/><Relationship Id="rId3" Type="http://schemas.openxmlformats.org/officeDocument/2006/relationships/image" Target="../media/image16.svg"/><Relationship Id="rId21" Type="http://schemas.openxmlformats.org/officeDocument/2006/relationships/image" Target="../media/image88.png"/><Relationship Id="rId7" Type="http://schemas.openxmlformats.org/officeDocument/2006/relationships/image" Target="../media/image24.svg"/><Relationship Id="rId12" Type="http://schemas.openxmlformats.org/officeDocument/2006/relationships/customXml" Target="../ink/ink73.xml"/><Relationship Id="rId17" Type="http://schemas.openxmlformats.org/officeDocument/2006/relationships/image" Target="../media/image86.png"/><Relationship Id="rId25" Type="http://schemas.openxmlformats.org/officeDocument/2006/relationships/image" Target="../media/image90.png"/><Relationship Id="rId2" Type="http://schemas.openxmlformats.org/officeDocument/2006/relationships/image" Target="../media/image15.png"/><Relationship Id="rId16" Type="http://schemas.openxmlformats.org/officeDocument/2006/relationships/customXml" Target="../ink/ink75.xml"/><Relationship Id="rId20" Type="http://schemas.openxmlformats.org/officeDocument/2006/relationships/customXml" Target="../ink/ink7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83.png"/><Relationship Id="rId24" Type="http://schemas.openxmlformats.org/officeDocument/2006/relationships/customXml" Target="../ink/ink79.xml"/><Relationship Id="rId5" Type="http://schemas.openxmlformats.org/officeDocument/2006/relationships/image" Target="../media/image18.svg"/><Relationship Id="rId15" Type="http://schemas.openxmlformats.org/officeDocument/2006/relationships/image" Target="../media/image85.png"/><Relationship Id="rId23" Type="http://schemas.openxmlformats.org/officeDocument/2006/relationships/image" Target="../media/image89.png"/><Relationship Id="rId10" Type="http://schemas.openxmlformats.org/officeDocument/2006/relationships/customXml" Target="../ink/ink72.xml"/><Relationship Id="rId19" Type="http://schemas.openxmlformats.org/officeDocument/2006/relationships/image" Target="../media/image87.png"/><Relationship Id="rId4" Type="http://schemas.openxmlformats.org/officeDocument/2006/relationships/image" Target="../media/image17.png"/><Relationship Id="rId9" Type="http://schemas.openxmlformats.org/officeDocument/2006/relationships/image" Target="../media/image82.png"/><Relationship Id="rId14" Type="http://schemas.openxmlformats.org/officeDocument/2006/relationships/customXml" Target="../ink/ink74.xml"/><Relationship Id="rId22" Type="http://schemas.openxmlformats.org/officeDocument/2006/relationships/customXml" Target="../ink/ink78.xml"/><Relationship Id="rId27" Type="http://schemas.openxmlformats.org/officeDocument/2006/relationships/image" Target="../media/image91.png"/></Relationships>
</file>

<file path=ppt/slides/_rels/slide3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94.png"/><Relationship Id="rId18" Type="http://schemas.openxmlformats.org/officeDocument/2006/relationships/customXml" Target="../ink/ink86.xml"/><Relationship Id="rId26" Type="http://schemas.openxmlformats.org/officeDocument/2006/relationships/customXml" Target="../ink/ink90.xml"/><Relationship Id="rId39" Type="http://schemas.openxmlformats.org/officeDocument/2006/relationships/image" Target="../media/image107.png"/><Relationship Id="rId21" Type="http://schemas.openxmlformats.org/officeDocument/2006/relationships/image" Target="../media/image98.png"/><Relationship Id="rId34" Type="http://schemas.openxmlformats.org/officeDocument/2006/relationships/customXml" Target="../ink/ink94.xml"/><Relationship Id="rId42" Type="http://schemas.openxmlformats.org/officeDocument/2006/relationships/customXml" Target="../ink/ink98.xml"/><Relationship Id="rId7" Type="http://schemas.openxmlformats.org/officeDocument/2006/relationships/image" Target="../media/image24.svg"/><Relationship Id="rId2" Type="http://schemas.openxmlformats.org/officeDocument/2006/relationships/image" Target="../media/image15.png"/><Relationship Id="rId16" Type="http://schemas.openxmlformats.org/officeDocument/2006/relationships/customXml" Target="../ink/ink85.xml"/><Relationship Id="rId29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93.png"/><Relationship Id="rId24" Type="http://schemas.openxmlformats.org/officeDocument/2006/relationships/customXml" Target="../ink/ink89.xml"/><Relationship Id="rId32" Type="http://schemas.openxmlformats.org/officeDocument/2006/relationships/customXml" Target="../ink/ink93.xml"/><Relationship Id="rId37" Type="http://schemas.openxmlformats.org/officeDocument/2006/relationships/image" Target="../media/image106.png"/><Relationship Id="rId40" Type="http://schemas.openxmlformats.org/officeDocument/2006/relationships/customXml" Target="../ink/ink97.xml"/><Relationship Id="rId45" Type="http://schemas.openxmlformats.org/officeDocument/2006/relationships/image" Target="../media/image110.png"/><Relationship Id="rId5" Type="http://schemas.openxmlformats.org/officeDocument/2006/relationships/image" Target="../media/image18.svg"/><Relationship Id="rId15" Type="http://schemas.openxmlformats.org/officeDocument/2006/relationships/image" Target="../media/image95.png"/><Relationship Id="rId23" Type="http://schemas.openxmlformats.org/officeDocument/2006/relationships/image" Target="../media/image99.png"/><Relationship Id="rId28" Type="http://schemas.openxmlformats.org/officeDocument/2006/relationships/customXml" Target="../ink/ink91.xml"/><Relationship Id="rId36" Type="http://schemas.openxmlformats.org/officeDocument/2006/relationships/customXml" Target="../ink/ink95.xml"/><Relationship Id="rId10" Type="http://schemas.openxmlformats.org/officeDocument/2006/relationships/customXml" Target="../ink/ink82.xml"/><Relationship Id="rId19" Type="http://schemas.openxmlformats.org/officeDocument/2006/relationships/image" Target="../media/image97.png"/><Relationship Id="rId31" Type="http://schemas.openxmlformats.org/officeDocument/2006/relationships/image" Target="../media/image103.png"/><Relationship Id="rId44" Type="http://schemas.openxmlformats.org/officeDocument/2006/relationships/customXml" Target="../ink/ink99.xml"/><Relationship Id="rId4" Type="http://schemas.openxmlformats.org/officeDocument/2006/relationships/image" Target="../media/image17.png"/><Relationship Id="rId9" Type="http://schemas.openxmlformats.org/officeDocument/2006/relationships/image" Target="../media/image92.png"/><Relationship Id="rId14" Type="http://schemas.openxmlformats.org/officeDocument/2006/relationships/customXml" Target="../ink/ink84.xml"/><Relationship Id="rId22" Type="http://schemas.openxmlformats.org/officeDocument/2006/relationships/customXml" Target="../ink/ink88.xml"/><Relationship Id="rId27" Type="http://schemas.openxmlformats.org/officeDocument/2006/relationships/image" Target="../media/image101.png"/><Relationship Id="rId30" Type="http://schemas.openxmlformats.org/officeDocument/2006/relationships/customXml" Target="../ink/ink92.xml"/><Relationship Id="rId35" Type="http://schemas.openxmlformats.org/officeDocument/2006/relationships/image" Target="../media/image105.png"/><Relationship Id="rId43" Type="http://schemas.openxmlformats.org/officeDocument/2006/relationships/image" Target="../media/image109.png"/><Relationship Id="rId8" Type="http://schemas.openxmlformats.org/officeDocument/2006/relationships/customXml" Target="../ink/ink81.xml"/><Relationship Id="rId3" Type="http://schemas.openxmlformats.org/officeDocument/2006/relationships/image" Target="../media/image16.svg"/><Relationship Id="rId12" Type="http://schemas.openxmlformats.org/officeDocument/2006/relationships/customXml" Target="../ink/ink83.xml"/><Relationship Id="rId17" Type="http://schemas.openxmlformats.org/officeDocument/2006/relationships/image" Target="../media/image96.png"/><Relationship Id="rId25" Type="http://schemas.openxmlformats.org/officeDocument/2006/relationships/image" Target="../media/image100.png"/><Relationship Id="rId33" Type="http://schemas.openxmlformats.org/officeDocument/2006/relationships/image" Target="../media/image104.png"/><Relationship Id="rId38" Type="http://schemas.openxmlformats.org/officeDocument/2006/relationships/customXml" Target="../ink/ink96.xml"/><Relationship Id="rId20" Type="http://schemas.openxmlformats.org/officeDocument/2006/relationships/customXml" Target="../ink/ink87.xml"/><Relationship Id="rId41" Type="http://schemas.openxmlformats.org/officeDocument/2006/relationships/image" Target="../media/image108.png"/></Relationships>
</file>

<file path=ppt/slides/_rels/slide38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09.xml"/><Relationship Id="rId21" Type="http://schemas.openxmlformats.org/officeDocument/2006/relationships/image" Target="../media/image114.png"/><Relationship Id="rId42" Type="http://schemas.openxmlformats.org/officeDocument/2006/relationships/customXml" Target="../ink/ink117.xml"/><Relationship Id="rId47" Type="http://schemas.openxmlformats.org/officeDocument/2006/relationships/image" Target="../media/image125.png"/><Relationship Id="rId63" Type="http://schemas.openxmlformats.org/officeDocument/2006/relationships/image" Target="../media/image133.png"/><Relationship Id="rId68" Type="http://schemas.openxmlformats.org/officeDocument/2006/relationships/customXml" Target="../ink/ink130.xml"/><Relationship Id="rId84" Type="http://schemas.openxmlformats.org/officeDocument/2006/relationships/customXml" Target="../ink/ink138.xml"/><Relationship Id="rId89" Type="http://schemas.openxmlformats.org/officeDocument/2006/relationships/image" Target="../media/image145.png"/><Relationship Id="rId16" Type="http://schemas.openxmlformats.org/officeDocument/2006/relationships/customXml" Target="../ink/ink104.xml"/><Relationship Id="rId11" Type="http://schemas.openxmlformats.org/officeDocument/2006/relationships/image" Target="../media/image93.png"/><Relationship Id="rId32" Type="http://schemas.openxmlformats.org/officeDocument/2006/relationships/customXml" Target="../ink/ink112.xml"/><Relationship Id="rId37" Type="http://schemas.openxmlformats.org/officeDocument/2006/relationships/image" Target="../media/image120.png"/><Relationship Id="rId53" Type="http://schemas.openxmlformats.org/officeDocument/2006/relationships/image" Target="../media/image128.png"/><Relationship Id="rId58" Type="http://schemas.openxmlformats.org/officeDocument/2006/relationships/customXml" Target="../ink/ink125.xml"/><Relationship Id="rId74" Type="http://schemas.openxmlformats.org/officeDocument/2006/relationships/customXml" Target="../ink/ink133.xml"/><Relationship Id="rId79" Type="http://schemas.openxmlformats.org/officeDocument/2006/relationships/image" Target="../media/image141.png"/><Relationship Id="rId5" Type="http://schemas.openxmlformats.org/officeDocument/2006/relationships/image" Target="../media/image18.svg"/><Relationship Id="rId90" Type="http://schemas.openxmlformats.org/officeDocument/2006/relationships/customXml" Target="../ink/ink141.xml"/><Relationship Id="rId95" Type="http://schemas.openxmlformats.org/officeDocument/2006/relationships/image" Target="../media/image148.png"/><Relationship Id="rId22" Type="http://schemas.openxmlformats.org/officeDocument/2006/relationships/customXml" Target="../ink/ink107.xml"/><Relationship Id="rId27" Type="http://schemas.openxmlformats.org/officeDocument/2006/relationships/image" Target="../media/image117.png"/><Relationship Id="rId43" Type="http://schemas.openxmlformats.org/officeDocument/2006/relationships/image" Target="../media/image123.png"/><Relationship Id="rId48" Type="http://schemas.openxmlformats.org/officeDocument/2006/relationships/customXml" Target="../ink/ink120.xml"/><Relationship Id="rId64" Type="http://schemas.openxmlformats.org/officeDocument/2006/relationships/customXml" Target="../ink/ink128.xml"/><Relationship Id="rId69" Type="http://schemas.openxmlformats.org/officeDocument/2006/relationships/image" Target="../media/image136.png"/><Relationship Id="rId80" Type="http://schemas.openxmlformats.org/officeDocument/2006/relationships/customXml" Target="../ink/ink136.xml"/><Relationship Id="rId85" Type="http://schemas.openxmlformats.org/officeDocument/2006/relationships/image" Target="../media/image143.png"/><Relationship Id="rId12" Type="http://schemas.openxmlformats.org/officeDocument/2006/relationships/customXml" Target="../ink/ink102.xml"/><Relationship Id="rId17" Type="http://schemas.openxmlformats.org/officeDocument/2006/relationships/image" Target="../media/image112.png"/><Relationship Id="rId25" Type="http://schemas.openxmlformats.org/officeDocument/2006/relationships/image" Target="../media/image116.png"/><Relationship Id="rId33" Type="http://schemas.openxmlformats.org/officeDocument/2006/relationships/image" Target="../media/image119.png"/><Relationship Id="rId38" Type="http://schemas.openxmlformats.org/officeDocument/2006/relationships/customXml" Target="../ink/ink115.xml"/><Relationship Id="rId46" Type="http://schemas.openxmlformats.org/officeDocument/2006/relationships/customXml" Target="../ink/ink119.xml"/><Relationship Id="rId59" Type="http://schemas.openxmlformats.org/officeDocument/2006/relationships/image" Target="../media/image131.png"/><Relationship Id="rId67" Type="http://schemas.openxmlformats.org/officeDocument/2006/relationships/image" Target="../media/image135.png"/><Relationship Id="rId20" Type="http://schemas.openxmlformats.org/officeDocument/2006/relationships/customXml" Target="../ink/ink106.xml"/><Relationship Id="rId41" Type="http://schemas.openxmlformats.org/officeDocument/2006/relationships/image" Target="../media/image122.png"/><Relationship Id="rId54" Type="http://schemas.openxmlformats.org/officeDocument/2006/relationships/customXml" Target="../ink/ink123.xml"/><Relationship Id="rId62" Type="http://schemas.openxmlformats.org/officeDocument/2006/relationships/customXml" Target="../ink/ink127.xml"/><Relationship Id="rId70" Type="http://schemas.openxmlformats.org/officeDocument/2006/relationships/customXml" Target="../ink/ink131.xml"/><Relationship Id="rId75" Type="http://schemas.openxmlformats.org/officeDocument/2006/relationships/image" Target="../media/image139.png"/><Relationship Id="rId83" Type="http://schemas.openxmlformats.org/officeDocument/2006/relationships/image" Target="../media/image142.png"/><Relationship Id="rId88" Type="http://schemas.openxmlformats.org/officeDocument/2006/relationships/customXml" Target="../ink/ink140.xml"/><Relationship Id="rId91" Type="http://schemas.openxmlformats.org/officeDocument/2006/relationships/image" Target="../media/image146.png"/><Relationship Id="rId96" Type="http://schemas.openxmlformats.org/officeDocument/2006/relationships/customXml" Target="../ink/ink1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5" Type="http://schemas.openxmlformats.org/officeDocument/2006/relationships/image" Target="../media/image111.png"/><Relationship Id="rId23" Type="http://schemas.openxmlformats.org/officeDocument/2006/relationships/image" Target="../media/image115.png"/><Relationship Id="rId28" Type="http://schemas.openxmlformats.org/officeDocument/2006/relationships/customXml" Target="../ink/ink110.xml"/><Relationship Id="rId36" Type="http://schemas.openxmlformats.org/officeDocument/2006/relationships/customXml" Target="../ink/ink114.xml"/><Relationship Id="rId49" Type="http://schemas.openxmlformats.org/officeDocument/2006/relationships/image" Target="../media/image126.png"/><Relationship Id="rId57" Type="http://schemas.openxmlformats.org/officeDocument/2006/relationships/image" Target="../media/image130.png"/><Relationship Id="rId10" Type="http://schemas.openxmlformats.org/officeDocument/2006/relationships/customXml" Target="../ink/ink101.xml"/><Relationship Id="rId31" Type="http://schemas.openxmlformats.org/officeDocument/2006/relationships/image" Target="../media/image118.png"/><Relationship Id="rId44" Type="http://schemas.openxmlformats.org/officeDocument/2006/relationships/customXml" Target="../ink/ink118.xml"/><Relationship Id="rId52" Type="http://schemas.openxmlformats.org/officeDocument/2006/relationships/customXml" Target="../ink/ink122.xml"/><Relationship Id="rId60" Type="http://schemas.openxmlformats.org/officeDocument/2006/relationships/customXml" Target="../ink/ink126.xml"/><Relationship Id="rId65" Type="http://schemas.openxmlformats.org/officeDocument/2006/relationships/image" Target="../media/image134.png"/><Relationship Id="rId73" Type="http://schemas.openxmlformats.org/officeDocument/2006/relationships/image" Target="../media/image138.png"/><Relationship Id="rId78" Type="http://schemas.openxmlformats.org/officeDocument/2006/relationships/customXml" Target="../ink/ink135.xml"/><Relationship Id="rId81" Type="http://schemas.openxmlformats.org/officeDocument/2006/relationships/image" Target="../media/image37.png"/><Relationship Id="rId86" Type="http://schemas.openxmlformats.org/officeDocument/2006/relationships/customXml" Target="../ink/ink139.xml"/><Relationship Id="rId94" Type="http://schemas.openxmlformats.org/officeDocument/2006/relationships/customXml" Target="../ink/ink143.xml"/><Relationship Id="rId99" Type="http://schemas.openxmlformats.org/officeDocument/2006/relationships/image" Target="../media/image150.png"/><Relationship Id="rId101" Type="http://schemas.openxmlformats.org/officeDocument/2006/relationships/image" Target="../media/image151.png"/><Relationship Id="rId4" Type="http://schemas.openxmlformats.org/officeDocument/2006/relationships/image" Target="../media/image17.png"/><Relationship Id="rId9" Type="http://schemas.openxmlformats.org/officeDocument/2006/relationships/image" Target="../media/image92.png"/><Relationship Id="rId13" Type="http://schemas.openxmlformats.org/officeDocument/2006/relationships/image" Target="../media/image94.png"/><Relationship Id="rId18" Type="http://schemas.openxmlformats.org/officeDocument/2006/relationships/customXml" Target="../ink/ink105.xml"/><Relationship Id="rId39" Type="http://schemas.openxmlformats.org/officeDocument/2006/relationships/image" Target="../media/image121.png"/><Relationship Id="rId34" Type="http://schemas.openxmlformats.org/officeDocument/2006/relationships/customXml" Target="../ink/ink113.xml"/><Relationship Id="rId50" Type="http://schemas.openxmlformats.org/officeDocument/2006/relationships/customXml" Target="../ink/ink121.xml"/><Relationship Id="rId55" Type="http://schemas.openxmlformats.org/officeDocument/2006/relationships/image" Target="../media/image129.png"/><Relationship Id="rId76" Type="http://schemas.openxmlformats.org/officeDocument/2006/relationships/customXml" Target="../ink/ink134.xml"/><Relationship Id="rId97" Type="http://schemas.openxmlformats.org/officeDocument/2006/relationships/image" Target="../media/image149.png"/><Relationship Id="rId7" Type="http://schemas.openxmlformats.org/officeDocument/2006/relationships/image" Target="../media/image24.svg"/><Relationship Id="rId71" Type="http://schemas.openxmlformats.org/officeDocument/2006/relationships/image" Target="../media/image137.png"/><Relationship Id="rId92" Type="http://schemas.openxmlformats.org/officeDocument/2006/relationships/customXml" Target="../ink/ink142.xml"/><Relationship Id="rId2" Type="http://schemas.openxmlformats.org/officeDocument/2006/relationships/image" Target="../media/image15.png"/><Relationship Id="rId29" Type="http://schemas.openxmlformats.org/officeDocument/2006/relationships/image" Target="../media/image102.png"/><Relationship Id="rId24" Type="http://schemas.openxmlformats.org/officeDocument/2006/relationships/customXml" Target="../ink/ink108.xml"/><Relationship Id="rId40" Type="http://schemas.openxmlformats.org/officeDocument/2006/relationships/customXml" Target="../ink/ink116.xml"/><Relationship Id="rId45" Type="http://schemas.openxmlformats.org/officeDocument/2006/relationships/image" Target="../media/image124.png"/><Relationship Id="rId66" Type="http://schemas.openxmlformats.org/officeDocument/2006/relationships/customXml" Target="../ink/ink129.xml"/><Relationship Id="rId87" Type="http://schemas.openxmlformats.org/officeDocument/2006/relationships/image" Target="../media/image144.png"/><Relationship Id="rId61" Type="http://schemas.openxmlformats.org/officeDocument/2006/relationships/image" Target="../media/image132.png"/><Relationship Id="rId82" Type="http://schemas.openxmlformats.org/officeDocument/2006/relationships/customXml" Target="../ink/ink137.xml"/><Relationship Id="rId19" Type="http://schemas.openxmlformats.org/officeDocument/2006/relationships/image" Target="../media/image113.png"/><Relationship Id="rId14" Type="http://schemas.openxmlformats.org/officeDocument/2006/relationships/customXml" Target="../ink/ink103.xml"/><Relationship Id="rId30" Type="http://schemas.openxmlformats.org/officeDocument/2006/relationships/customXml" Target="../ink/ink111.xml"/><Relationship Id="rId35" Type="http://schemas.openxmlformats.org/officeDocument/2006/relationships/image" Target="../media/image105.png"/><Relationship Id="rId56" Type="http://schemas.openxmlformats.org/officeDocument/2006/relationships/customXml" Target="../ink/ink124.xml"/><Relationship Id="rId77" Type="http://schemas.openxmlformats.org/officeDocument/2006/relationships/image" Target="../media/image140.png"/><Relationship Id="rId100" Type="http://schemas.openxmlformats.org/officeDocument/2006/relationships/customXml" Target="../ink/ink146.xml"/><Relationship Id="rId8" Type="http://schemas.openxmlformats.org/officeDocument/2006/relationships/customXml" Target="../ink/ink100.xml"/><Relationship Id="rId51" Type="http://schemas.openxmlformats.org/officeDocument/2006/relationships/image" Target="../media/image127.png"/><Relationship Id="rId72" Type="http://schemas.openxmlformats.org/officeDocument/2006/relationships/customXml" Target="../ink/ink132.xml"/><Relationship Id="rId93" Type="http://schemas.openxmlformats.org/officeDocument/2006/relationships/image" Target="../media/image147.png"/><Relationship Id="rId98" Type="http://schemas.openxmlformats.org/officeDocument/2006/relationships/customXml" Target="../ink/ink145.xml"/><Relationship Id="rId3" Type="http://schemas.openxmlformats.org/officeDocument/2006/relationships/image" Target="../media/image16.svg"/></Relationships>
</file>

<file path=ppt/slides/_rels/slide39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56.xml"/><Relationship Id="rId21" Type="http://schemas.openxmlformats.org/officeDocument/2006/relationships/image" Target="../media/image114.png"/><Relationship Id="rId42" Type="http://schemas.openxmlformats.org/officeDocument/2006/relationships/customXml" Target="../ink/ink164.xml"/><Relationship Id="rId47" Type="http://schemas.openxmlformats.org/officeDocument/2006/relationships/image" Target="../media/image152.png"/><Relationship Id="rId63" Type="http://schemas.openxmlformats.org/officeDocument/2006/relationships/image" Target="../media/image160.png"/><Relationship Id="rId68" Type="http://schemas.openxmlformats.org/officeDocument/2006/relationships/customXml" Target="../ink/ink177.xml"/><Relationship Id="rId84" Type="http://schemas.openxmlformats.org/officeDocument/2006/relationships/customXml" Target="../ink/ink185.xml"/><Relationship Id="rId89" Type="http://schemas.openxmlformats.org/officeDocument/2006/relationships/image" Target="../media/image145.png"/><Relationship Id="rId16" Type="http://schemas.openxmlformats.org/officeDocument/2006/relationships/customXml" Target="../ink/ink151.xml"/><Relationship Id="rId107" Type="http://schemas.openxmlformats.org/officeDocument/2006/relationships/image" Target="../media/image175.png"/><Relationship Id="rId11" Type="http://schemas.openxmlformats.org/officeDocument/2006/relationships/image" Target="../media/image93.png"/><Relationship Id="rId32" Type="http://schemas.openxmlformats.org/officeDocument/2006/relationships/customXml" Target="../ink/ink159.xml"/><Relationship Id="rId37" Type="http://schemas.openxmlformats.org/officeDocument/2006/relationships/image" Target="../media/image120.png"/><Relationship Id="rId53" Type="http://schemas.openxmlformats.org/officeDocument/2006/relationships/image" Target="../media/image155.png"/><Relationship Id="rId58" Type="http://schemas.openxmlformats.org/officeDocument/2006/relationships/customXml" Target="../ink/ink172.xml"/><Relationship Id="rId74" Type="http://schemas.openxmlformats.org/officeDocument/2006/relationships/customXml" Target="../ink/ink180.xml"/><Relationship Id="rId79" Type="http://schemas.openxmlformats.org/officeDocument/2006/relationships/image" Target="../media/image167.png"/><Relationship Id="rId102" Type="http://schemas.openxmlformats.org/officeDocument/2006/relationships/customXml" Target="../ink/ink194.xml"/><Relationship Id="rId5" Type="http://schemas.openxmlformats.org/officeDocument/2006/relationships/image" Target="../media/image18.svg"/><Relationship Id="rId90" Type="http://schemas.openxmlformats.org/officeDocument/2006/relationships/customXml" Target="../ink/ink188.xml"/><Relationship Id="rId95" Type="http://schemas.openxmlformats.org/officeDocument/2006/relationships/image" Target="../media/image171.png"/><Relationship Id="rId22" Type="http://schemas.openxmlformats.org/officeDocument/2006/relationships/customXml" Target="../ink/ink154.xml"/><Relationship Id="rId27" Type="http://schemas.openxmlformats.org/officeDocument/2006/relationships/image" Target="../media/image117.png"/><Relationship Id="rId43" Type="http://schemas.openxmlformats.org/officeDocument/2006/relationships/image" Target="../media/image123.png"/><Relationship Id="rId48" Type="http://schemas.openxmlformats.org/officeDocument/2006/relationships/customXml" Target="../ink/ink167.xml"/><Relationship Id="rId64" Type="http://schemas.openxmlformats.org/officeDocument/2006/relationships/customXml" Target="../ink/ink175.xml"/><Relationship Id="rId69" Type="http://schemas.openxmlformats.org/officeDocument/2006/relationships/image" Target="../media/image163.png"/><Relationship Id="rId80" Type="http://schemas.openxmlformats.org/officeDocument/2006/relationships/customXml" Target="../ink/ink183.xml"/><Relationship Id="rId85" Type="http://schemas.openxmlformats.org/officeDocument/2006/relationships/image" Target="../media/image168.png"/><Relationship Id="rId12" Type="http://schemas.openxmlformats.org/officeDocument/2006/relationships/customXml" Target="../ink/ink149.xml"/><Relationship Id="rId17" Type="http://schemas.openxmlformats.org/officeDocument/2006/relationships/image" Target="../media/image112.png"/><Relationship Id="rId33" Type="http://schemas.openxmlformats.org/officeDocument/2006/relationships/image" Target="../media/image119.png"/><Relationship Id="rId38" Type="http://schemas.openxmlformats.org/officeDocument/2006/relationships/customXml" Target="../ink/ink162.xml"/><Relationship Id="rId59" Type="http://schemas.openxmlformats.org/officeDocument/2006/relationships/image" Target="../media/image158.png"/><Relationship Id="rId103" Type="http://schemas.openxmlformats.org/officeDocument/2006/relationships/image" Target="../media/image173.png"/><Relationship Id="rId20" Type="http://schemas.openxmlformats.org/officeDocument/2006/relationships/customXml" Target="../ink/ink153.xml"/><Relationship Id="rId41" Type="http://schemas.openxmlformats.org/officeDocument/2006/relationships/image" Target="../media/image122.png"/><Relationship Id="rId54" Type="http://schemas.openxmlformats.org/officeDocument/2006/relationships/customXml" Target="../ink/ink170.xml"/><Relationship Id="rId62" Type="http://schemas.openxmlformats.org/officeDocument/2006/relationships/customXml" Target="../ink/ink174.xml"/><Relationship Id="rId70" Type="http://schemas.openxmlformats.org/officeDocument/2006/relationships/customXml" Target="../ink/ink178.xml"/><Relationship Id="rId75" Type="http://schemas.openxmlformats.org/officeDocument/2006/relationships/image" Target="../media/image165.png"/><Relationship Id="rId83" Type="http://schemas.openxmlformats.org/officeDocument/2006/relationships/image" Target="../media/image142.png"/><Relationship Id="rId88" Type="http://schemas.openxmlformats.org/officeDocument/2006/relationships/customXml" Target="../ink/ink187.xml"/><Relationship Id="rId91" Type="http://schemas.openxmlformats.org/officeDocument/2006/relationships/image" Target="../media/image170.png"/><Relationship Id="rId96" Type="http://schemas.openxmlformats.org/officeDocument/2006/relationships/customXml" Target="../ink/ink19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5" Type="http://schemas.openxmlformats.org/officeDocument/2006/relationships/image" Target="../media/image111.png"/><Relationship Id="rId23" Type="http://schemas.openxmlformats.org/officeDocument/2006/relationships/image" Target="../media/image115.png"/><Relationship Id="rId28" Type="http://schemas.openxmlformats.org/officeDocument/2006/relationships/customXml" Target="../ink/ink157.xml"/><Relationship Id="rId36" Type="http://schemas.openxmlformats.org/officeDocument/2006/relationships/customXml" Target="../ink/ink161.xml"/><Relationship Id="rId49" Type="http://schemas.openxmlformats.org/officeDocument/2006/relationships/image" Target="../media/image153.png"/><Relationship Id="rId57" Type="http://schemas.openxmlformats.org/officeDocument/2006/relationships/image" Target="../media/image157.png"/><Relationship Id="rId106" Type="http://schemas.openxmlformats.org/officeDocument/2006/relationships/customXml" Target="../ink/ink196.xml"/><Relationship Id="rId10" Type="http://schemas.openxmlformats.org/officeDocument/2006/relationships/customXml" Target="../ink/ink148.xml"/><Relationship Id="rId31" Type="http://schemas.openxmlformats.org/officeDocument/2006/relationships/image" Target="../media/image118.png"/><Relationship Id="rId44" Type="http://schemas.openxmlformats.org/officeDocument/2006/relationships/customXml" Target="../ink/ink165.xml"/><Relationship Id="rId52" Type="http://schemas.openxmlformats.org/officeDocument/2006/relationships/customXml" Target="../ink/ink169.xml"/><Relationship Id="rId60" Type="http://schemas.openxmlformats.org/officeDocument/2006/relationships/customXml" Target="../ink/ink173.xml"/><Relationship Id="rId65" Type="http://schemas.openxmlformats.org/officeDocument/2006/relationships/image" Target="../media/image161.png"/><Relationship Id="rId73" Type="http://schemas.openxmlformats.org/officeDocument/2006/relationships/image" Target="../media/image138.png"/><Relationship Id="rId78" Type="http://schemas.openxmlformats.org/officeDocument/2006/relationships/customXml" Target="../ink/ink182.xml"/><Relationship Id="rId81" Type="http://schemas.openxmlformats.org/officeDocument/2006/relationships/image" Target="../media/image37.png"/><Relationship Id="rId86" Type="http://schemas.openxmlformats.org/officeDocument/2006/relationships/customXml" Target="../ink/ink186.xml"/><Relationship Id="rId94" Type="http://schemas.openxmlformats.org/officeDocument/2006/relationships/customXml" Target="../ink/ink190.xml"/><Relationship Id="rId99" Type="http://schemas.openxmlformats.org/officeDocument/2006/relationships/image" Target="../media/image150.png"/><Relationship Id="rId101" Type="http://schemas.openxmlformats.org/officeDocument/2006/relationships/image" Target="../media/image172.png"/><Relationship Id="rId4" Type="http://schemas.openxmlformats.org/officeDocument/2006/relationships/image" Target="../media/image17.png"/><Relationship Id="rId9" Type="http://schemas.openxmlformats.org/officeDocument/2006/relationships/image" Target="../media/image92.png"/><Relationship Id="rId13" Type="http://schemas.openxmlformats.org/officeDocument/2006/relationships/image" Target="../media/image94.png"/><Relationship Id="rId18" Type="http://schemas.openxmlformats.org/officeDocument/2006/relationships/customXml" Target="../ink/ink152.xml"/><Relationship Id="rId39" Type="http://schemas.openxmlformats.org/officeDocument/2006/relationships/image" Target="../media/image121.png"/><Relationship Id="rId34" Type="http://schemas.openxmlformats.org/officeDocument/2006/relationships/customXml" Target="../ink/ink160.xml"/><Relationship Id="rId50" Type="http://schemas.openxmlformats.org/officeDocument/2006/relationships/customXml" Target="../ink/ink168.xml"/><Relationship Id="rId55" Type="http://schemas.openxmlformats.org/officeDocument/2006/relationships/image" Target="../media/image156.png"/><Relationship Id="rId76" Type="http://schemas.openxmlformats.org/officeDocument/2006/relationships/customXml" Target="../ink/ink181.xml"/><Relationship Id="rId97" Type="http://schemas.openxmlformats.org/officeDocument/2006/relationships/image" Target="../media/image149.png"/><Relationship Id="rId104" Type="http://schemas.openxmlformats.org/officeDocument/2006/relationships/customXml" Target="../ink/ink195.xml"/><Relationship Id="rId7" Type="http://schemas.openxmlformats.org/officeDocument/2006/relationships/image" Target="../media/image24.svg"/><Relationship Id="rId71" Type="http://schemas.openxmlformats.org/officeDocument/2006/relationships/image" Target="../media/image164.png"/><Relationship Id="rId92" Type="http://schemas.openxmlformats.org/officeDocument/2006/relationships/customXml" Target="../ink/ink189.xml"/><Relationship Id="rId2" Type="http://schemas.openxmlformats.org/officeDocument/2006/relationships/image" Target="../media/image15.png"/><Relationship Id="rId29" Type="http://schemas.openxmlformats.org/officeDocument/2006/relationships/image" Target="../media/image102.png"/><Relationship Id="rId24" Type="http://schemas.openxmlformats.org/officeDocument/2006/relationships/customXml" Target="../ink/ink155.xml"/><Relationship Id="rId40" Type="http://schemas.openxmlformats.org/officeDocument/2006/relationships/customXml" Target="../ink/ink163.xml"/><Relationship Id="rId45" Type="http://schemas.openxmlformats.org/officeDocument/2006/relationships/image" Target="../media/image124.png"/><Relationship Id="rId66" Type="http://schemas.openxmlformats.org/officeDocument/2006/relationships/customXml" Target="../ink/ink176.xml"/><Relationship Id="rId87" Type="http://schemas.openxmlformats.org/officeDocument/2006/relationships/image" Target="../media/image169.png"/><Relationship Id="rId61" Type="http://schemas.openxmlformats.org/officeDocument/2006/relationships/image" Target="../media/image159.png"/><Relationship Id="rId82" Type="http://schemas.openxmlformats.org/officeDocument/2006/relationships/customXml" Target="../ink/ink184.xml"/><Relationship Id="rId19" Type="http://schemas.openxmlformats.org/officeDocument/2006/relationships/image" Target="../media/image113.png"/><Relationship Id="rId14" Type="http://schemas.openxmlformats.org/officeDocument/2006/relationships/customXml" Target="../ink/ink150.xml"/><Relationship Id="rId30" Type="http://schemas.openxmlformats.org/officeDocument/2006/relationships/customXml" Target="../ink/ink158.xml"/><Relationship Id="rId35" Type="http://schemas.openxmlformats.org/officeDocument/2006/relationships/image" Target="../media/image105.png"/><Relationship Id="rId56" Type="http://schemas.openxmlformats.org/officeDocument/2006/relationships/customXml" Target="../ink/ink171.xml"/><Relationship Id="rId77" Type="http://schemas.openxmlformats.org/officeDocument/2006/relationships/image" Target="../media/image166.png"/><Relationship Id="rId100" Type="http://schemas.openxmlformats.org/officeDocument/2006/relationships/customXml" Target="../ink/ink193.xml"/><Relationship Id="rId105" Type="http://schemas.openxmlformats.org/officeDocument/2006/relationships/image" Target="../media/image174.png"/><Relationship Id="rId8" Type="http://schemas.openxmlformats.org/officeDocument/2006/relationships/customXml" Target="../ink/ink147.xml"/><Relationship Id="rId51" Type="http://schemas.openxmlformats.org/officeDocument/2006/relationships/image" Target="../media/image154.png"/><Relationship Id="rId72" Type="http://schemas.openxmlformats.org/officeDocument/2006/relationships/customXml" Target="../ink/ink179.xml"/><Relationship Id="rId93" Type="http://schemas.openxmlformats.org/officeDocument/2006/relationships/image" Target="../media/image147.png"/><Relationship Id="rId98" Type="http://schemas.openxmlformats.org/officeDocument/2006/relationships/customXml" Target="../ink/ink192.xml"/><Relationship Id="rId3" Type="http://schemas.openxmlformats.org/officeDocument/2006/relationships/image" Target="../media/image16.svg"/><Relationship Id="rId25" Type="http://schemas.openxmlformats.org/officeDocument/2006/relationships/image" Target="../media/image116.png"/><Relationship Id="rId46" Type="http://schemas.openxmlformats.org/officeDocument/2006/relationships/customXml" Target="../ink/ink166.xml"/><Relationship Id="rId67" Type="http://schemas.openxmlformats.org/officeDocument/2006/relationships/image" Target="../media/image16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6" Type="http://schemas.openxmlformats.org/officeDocument/2006/relationships/customXml" Target="../ink/ink206.xml"/><Relationship Id="rId21" Type="http://schemas.openxmlformats.org/officeDocument/2006/relationships/image" Target="../media/image114.png"/><Relationship Id="rId42" Type="http://schemas.openxmlformats.org/officeDocument/2006/relationships/customXml" Target="../ink/ink214.xml"/><Relationship Id="rId47" Type="http://schemas.openxmlformats.org/officeDocument/2006/relationships/image" Target="../media/image176.png"/><Relationship Id="rId63" Type="http://schemas.openxmlformats.org/officeDocument/2006/relationships/customXml" Target="../ink/ink225.xml"/><Relationship Id="rId68" Type="http://schemas.openxmlformats.org/officeDocument/2006/relationships/image" Target="../media/image184.png"/><Relationship Id="rId84" Type="http://schemas.openxmlformats.org/officeDocument/2006/relationships/image" Target="../media/image192.png"/><Relationship Id="rId16" Type="http://schemas.openxmlformats.org/officeDocument/2006/relationships/customXml" Target="../ink/ink201.xml"/><Relationship Id="rId11" Type="http://schemas.openxmlformats.org/officeDocument/2006/relationships/image" Target="../media/image93.png"/><Relationship Id="rId32" Type="http://schemas.openxmlformats.org/officeDocument/2006/relationships/customXml" Target="../ink/ink209.xml"/><Relationship Id="rId37" Type="http://schemas.openxmlformats.org/officeDocument/2006/relationships/image" Target="../media/image120.png"/><Relationship Id="rId53" Type="http://schemas.openxmlformats.org/officeDocument/2006/relationships/image" Target="../media/image150.png"/><Relationship Id="rId58" Type="http://schemas.openxmlformats.org/officeDocument/2006/relationships/image" Target="../media/image179.png"/><Relationship Id="rId74" Type="http://schemas.openxmlformats.org/officeDocument/2006/relationships/image" Target="../media/image187.png"/><Relationship Id="rId79" Type="http://schemas.openxmlformats.org/officeDocument/2006/relationships/customXml" Target="../ink/ink233.xml"/><Relationship Id="rId5" Type="http://schemas.openxmlformats.org/officeDocument/2006/relationships/image" Target="../media/image18.svg"/><Relationship Id="rId19" Type="http://schemas.openxmlformats.org/officeDocument/2006/relationships/image" Target="../media/image113.png"/><Relationship Id="rId14" Type="http://schemas.openxmlformats.org/officeDocument/2006/relationships/customXml" Target="../ink/ink200.xml"/><Relationship Id="rId22" Type="http://schemas.openxmlformats.org/officeDocument/2006/relationships/customXml" Target="../ink/ink204.xml"/><Relationship Id="rId27" Type="http://schemas.openxmlformats.org/officeDocument/2006/relationships/image" Target="../media/image117.png"/><Relationship Id="rId30" Type="http://schemas.openxmlformats.org/officeDocument/2006/relationships/customXml" Target="../ink/ink208.xml"/><Relationship Id="rId35" Type="http://schemas.openxmlformats.org/officeDocument/2006/relationships/image" Target="../media/image105.png"/><Relationship Id="rId43" Type="http://schemas.openxmlformats.org/officeDocument/2006/relationships/image" Target="../media/image123.png"/><Relationship Id="rId48" Type="http://schemas.openxmlformats.org/officeDocument/2006/relationships/customXml" Target="../ink/ink217.xml"/><Relationship Id="rId56" Type="http://schemas.openxmlformats.org/officeDocument/2006/relationships/customXml" Target="../ink/ink221.xml"/><Relationship Id="rId64" Type="http://schemas.openxmlformats.org/officeDocument/2006/relationships/image" Target="../media/image182.png"/><Relationship Id="rId69" Type="http://schemas.openxmlformats.org/officeDocument/2006/relationships/customXml" Target="../ink/ink228.xml"/><Relationship Id="rId77" Type="http://schemas.openxmlformats.org/officeDocument/2006/relationships/customXml" Target="../ink/ink232.xml"/><Relationship Id="rId8" Type="http://schemas.openxmlformats.org/officeDocument/2006/relationships/customXml" Target="../ink/ink197.xml"/><Relationship Id="rId51" Type="http://schemas.openxmlformats.org/officeDocument/2006/relationships/image" Target="../media/image177.png"/><Relationship Id="rId72" Type="http://schemas.openxmlformats.org/officeDocument/2006/relationships/image" Target="../media/image186.png"/><Relationship Id="rId80" Type="http://schemas.openxmlformats.org/officeDocument/2006/relationships/image" Target="../media/image190.png"/><Relationship Id="rId85" Type="http://schemas.openxmlformats.org/officeDocument/2006/relationships/customXml" Target="../ink/ink236.xml"/><Relationship Id="rId3" Type="http://schemas.openxmlformats.org/officeDocument/2006/relationships/image" Target="../media/image16.svg"/><Relationship Id="rId12" Type="http://schemas.openxmlformats.org/officeDocument/2006/relationships/customXml" Target="../ink/ink199.xml"/><Relationship Id="rId17" Type="http://schemas.openxmlformats.org/officeDocument/2006/relationships/image" Target="../media/image112.png"/><Relationship Id="rId25" Type="http://schemas.openxmlformats.org/officeDocument/2006/relationships/image" Target="../media/image116.png"/><Relationship Id="rId33" Type="http://schemas.openxmlformats.org/officeDocument/2006/relationships/image" Target="../media/image119.png"/><Relationship Id="rId38" Type="http://schemas.openxmlformats.org/officeDocument/2006/relationships/customXml" Target="../ink/ink212.xml"/><Relationship Id="rId46" Type="http://schemas.openxmlformats.org/officeDocument/2006/relationships/customXml" Target="../ink/ink216.xml"/><Relationship Id="rId59" Type="http://schemas.openxmlformats.org/officeDocument/2006/relationships/customXml" Target="../ink/ink223.xml"/><Relationship Id="rId67" Type="http://schemas.openxmlformats.org/officeDocument/2006/relationships/customXml" Target="../ink/ink227.xml"/><Relationship Id="rId20" Type="http://schemas.openxmlformats.org/officeDocument/2006/relationships/customXml" Target="../ink/ink203.xml"/><Relationship Id="rId41" Type="http://schemas.openxmlformats.org/officeDocument/2006/relationships/image" Target="../media/image122.png"/><Relationship Id="rId54" Type="http://schemas.openxmlformats.org/officeDocument/2006/relationships/customXml" Target="../ink/ink220.xml"/><Relationship Id="rId62" Type="http://schemas.openxmlformats.org/officeDocument/2006/relationships/image" Target="../media/image181.png"/><Relationship Id="rId70" Type="http://schemas.openxmlformats.org/officeDocument/2006/relationships/image" Target="../media/image185.png"/><Relationship Id="rId75" Type="http://schemas.openxmlformats.org/officeDocument/2006/relationships/customXml" Target="../ink/ink231.xml"/><Relationship Id="rId83" Type="http://schemas.openxmlformats.org/officeDocument/2006/relationships/customXml" Target="../ink/ink235.xml"/><Relationship Id="rId88" Type="http://schemas.openxmlformats.org/officeDocument/2006/relationships/image" Target="../media/image1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5" Type="http://schemas.openxmlformats.org/officeDocument/2006/relationships/image" Target="../media/image111.png"/><Relationship Id="rId23" Type="http://schemas.openxmlformats.org/officeDocument/2006/relationships/image" Target="../media/image115.png"/><Relationship Id="rId28" Type="http://schemas.openxmlformats.org/officeDocument/2006/relationships/customXml" Target="../ink/ink207.xml"/><Relationship Id="rId36" Type="http://schemas.openxmlformats.org/officeDocument/2006/relationships/customXml" Target="../ink/ink211.xml"/><Relationship Id="rId49" Type="http://schemas.openxmlformats.org/officeDocument/2006/relationships/image" Target="../media/image28.png"/><Relationship Id="rId57" Type="http://schemas.openxmlformats.org/officeDocument/2006/relationships/customXml" Target="../ink/ink222.xml"/><Relationship Id="rId10" Type="http://schemas.openxmlformats.org/officeDocument/2006/relationships/customXml" Target="../ink/ink198.xml"/><Relationship Id="rId31" Type="http://schemas.openxmlformats.org/officeDocument/2006/relationships/image" Target="../media/image118.png"/><Relationship Id="rId44" Type="http://schemas.openxmlformats.org/officeDocument/2006/relationships/customXml" Target="../ink/ink215.xml"/><Relationship Id="rId52" Type="http://schemas.openxmlformats.org/officeDocument/2006/relationships/customXml" Target="../ink/ink219.xml"/><Relationship Id="rId60" Type="http://schemas.openxmlformats.org/officeDocument/2006/relationships/image" Target="../media/image180.png"/><Relationship Id="rId65" Type="http://schemas.openxmlformats.org/officeDocument/2006/relationships/customXml" Target="../ink/ink226.xml"/><Relationship Id="rId73" Type="http://schemas.openxmlformats.org/officeDocument/2006/relationships/customXml" Target="../ink/ink230.xml"/><Relationship Id="rId78" Type="http://schemas.openxmlformats.org/officeDocument/2006/relationships/image" Target="../media/image189.png"/><Relationship Id="rId81" Type="http://schemas.openxmlformats.org/officeDocument/2006/relationships/customXml" Target="../ink/ink234.xml"/><Relationship Id="rId86" Type="http://schemas.openxmlformats.org/officeDocument/2006/relationships/image" Target="../media/image193.png"/><Relationship Id="rId4" Type="http://schemas.openxmlformats.org/officeDocument/2006/relationships/image" Target="../media/image17.png"/><Relationship Id="rId9" Type="http://schemas.openxmlformats.org/officeDocument/2006/relationships/image" Target="../media/image92.png"/><Relationship Id="rId13" Type="http://schemas.openxmlformats.org/officeDocument/2006/relationships/image" Target="../media/image94.png"/><Relationship Id="rId18" Type="http://schemas.openxmlformats.org/officeDocument/2006/relationships/customXml" Target="../ink/ink202.xml"/><Relationship Id="rId39" Type="http://schemas.openxmlformats.org/officeDocument/2006/relationships/image" Target="../media/image121.png"/><Relationship Id="rId34" Type="http://schemas.openxmlformats.org/officeDocument/2006/relationships/customXml" Target="../ink/ink210.xml"/><Relationship Id="rId50" Type="http://schemas.openxmlformats.org/officeDocument/2006/relationships/customXml" Target="../ink/ink218.xml"/><Relationship Id="rId55" Type="http://schemas.openxmlformats.org/officeDocument/2006/relationships/image" Target="../media/image178.png"/><Relationship Id="rId76" Type="http://schemas.openxmlformats.org/officeDocument/2006/relationships/image" Target="../media/image188.png"/><Relationship Id="rId7" Type="http://schemas.openxmlformats.org/officeDocument/2006/relationships/image" Target="../media/image24.svg"/><Relationship Id="rId71" Type="http://schemas.openxmlformats.org/officeDocument/2006/relationships/customXml" Target="../ink/ink229.xml"/><Relationship Id="rId2" Type="http://schemas.openxmlformats.org/officeDocument/2006/relationships/image" Target="../media/image15.png"/><Relationship Id="rId29" Type="http://schemas.openxmlformats.org/officeDocument/2006/relationships/image" Target="../media/image102.png"/><Relationship Id="rId24" Type="http://schemas.openxmlformats.org/officeDocument/2006/relationships/customXml" Target="../ink/ink205.xml"/><Relationship Id="rId40" Type="http://schemas.openxmlformats.org/officeDocument/2006/relationships/customXml" Target="../ink/ink213.xml"/><Relationship Id="rId45" Type="http://schemas.openxmlformats.org/officeDocument/2006/relationships/image" Target="../media/image124.png"/><Relationship Id="rId66" Type="http://schemas.openxmlformats.org/officeDocument/2006/relationships/image" Target="../media/image183.png"/><Relationship Id="rId87" Type="http://schemas.openxmlformats.org/officeDocument/2006/relationships/customXml" Target="../ink/ink237.xml"/><Relationship Id="rId61" Type="http://schemas.openxmlformats.org/officeDocument/2006/relationships/customXml" Target="../ink/ink224.xml"/><Relationship Id="rId82" Type="http://schemas.openxmlformats.org/officeDocument/2006/relationships/image" Target="../media/image191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05.png"/><Relationship Id="rId18" Type="http://schemas.openxmlformats.org/officeDocument/2006/relationships/customXml" Target="../ink/ink245.xml"/><Relationship Id="rId26" Type="http://schemas.openxmlformats.org/officeDocument/2006/relationships/customXml" Target="../ink/ink249.xml"/><Relationship Id="rId3" Type="http://schemas.openxmlformats.org/officeDocument/2006/relationships/image" Target="../media/image200.png"/><Relationship Id="rId21" Type="http://schemas.openxmlformats.org/officeDocument/2006/relationships/image" Target="../media/image209.png"/><Relationship Id="rId34" Type="http://schemas.openxmlformats.org/officeDocument/2006/relationships/customXml" Target="../ink/ink253.xml"/><Relationship Id="rId7" Type="http://schemas.openxmlformats.org/officeDocument/2006/relationships/image" Target="../media/image202.png"/><Relationship Id="rId12" Type="http://schemas.openxmlformats.org/officeDocument/2006/relationships/customXml" Target="../ink/ink242.xml"/><Relationship Id="rId17" Type="http://schemas.openxmlformats.org/officeDocument/2006/relationships/image" Target="../media/image207.png"/><Relationship Id="rId25" Type="http://schemas.openxmlformats.org/officeDocument/2006/relationships/image" Target="../media/image211.png"/><Relationship Id="rId33" Type="http://schemas.openxmlformats.org/officeDocument/2006/relationships/image" Target="../media/image215.png"/><Relationship Id="rId2" Type="http://schemas.openxmlformats.org/officeDocument/2006/relationships/image" Target="../media/image199.png"/><Relationship Id="rId16" Type="http://schemas.openxmlformats.org/officeDocument/2006/relationships/customXml" Target="../ink/ink244.xml"/><Relationship Id="rId20" Type="http://schemas.openxmlformats.org/officeDocument/2006/relationships/customXml" Target="../ink/ink246.xml"/><Relationship Id="rId29" Type="http://schemas.openxmlformats.org/officeDocument/2006/relationships/image" Target="../media/image213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39.xml"/><Relationship Id="rId11" Type="http://schemas.openxmlformats.org/officeDocument/2006/relationships/image" Target="../media/image204.png"/><Relationship Id="rId24" Type="http://schemas.openxmlformats.org/officeDocument/2006/relationships/customXml" Target="../ink/ink248.xml"/><Relationship Id="rId32" Type="http://schemas.openxmlformats.org/officeDocument/2006/relationships/customXml" Target="../ink/ink252.xml"/><Relationship Id="rId5" Type="http://schemas.openxmlformats.org/officeDocument/2006/relationships/image" Target="../media/image201.png"/><Relationship Id="rId15" Type="http://schemas.openxmlformats.org/officeDocument/2006/relationships/image" Target="../media/image206.png"/><Relationship Id="rId23" Type="http://schemas.openxmlformats.org/officeDocument/2006/relationships/image" Target="../media/image210.png"/><Relationship Id="rId28" Type="http://schemas.openxmlformats.org/officeDocument/2006/relationships/customXml" Target="../ink/ink250.xml"/><Relationship Id="rId10" Type="http://schemas.openxmlformats.org/officeDocument/2006/relationships/customXml" Target="../ink/ink241.xml"/><Relationship Id="rId19" Type="http://schemas.openxmlformats.org/officeDocument/2006/relationships/image" Target="../media/image208.png"/><Relationship Id="rId31" Type="http://schemas.openxmlformats.org/officeDocument/2006/relationships/image" Target="../media/image214.png"/><Relationship Id="rId4" Type="http://schemas.openxmlformats.org/officeDocument/2006/relationships/customXml" Target="../ink/ink238.xml"/><Relationship Id="rId9" Type="http://schemas.openxmlformats.org/officeDocument/2006/relationships/image" Target="../media/image203.png"/><Relationship Id="rId14" Type="http://schemas.openxmlformats.org/officeDocument/2006/relationships/customXml" Target="../ink/ink243.xml"/><Relationship Id="rId22" Type="http://schemas.openxmlformats.org/officeDocument/2006/relationships/customXml" Target="../ink/ink247.xml"/><Relationship Id="rId27" Type="http://schemas.openxmlformats.org/officeDocument/2006/relationships/image" Target="../media/image212.png"/><Relationship Id="rId30" Type="http://schemas.openxmlformats.org/officeDocument/2006/relationships/customXml" Target="../ink/ink251.xml"/><Relationship Id="rId35" Type="http://schemas.openxmlformats.org/officeDocument/2006/relationships/image" Target="../media/image216.png"/><Relationship Id="rId8" Type="http://schemas.openxmlformats.org/officeDocument/2006/relationships/customXml" Target="../ink/ink240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jpeg"/><Relationship Id="rId2" Type="http://schemas.openxmlformats.org/officeDocument/2006/relationships/image" Target="../media/image21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7" Type="http://schemas.openxmlformats.org/officeDocument/2006/relationships/image" Target="../media/image24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7" Type="http://schemas.openxmlformats.org/officeDocument/2006/relationships/image" Target="../media/image24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png"/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7.png"/><Relationship Id="rId4" Type="http://schemas.openxmlformats.org/officeDocument/2006/relationships/customXml" Target="../ink/ink25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customXml" Target="../ink/ink255.xml"/><Relationship Id="rId7" Type="http://schemas.openxmlformats.org/officeDocument/2006/relationships/image" Target="../media/image230.png"/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56.xml"/><Relationship Id="rId5" Type="http://schemas.openxmlformats.org/officeDocument/2006/relationships/image" Target="../media/image229.png"/><Relationship Id="rId4" Type="http://schemas.openxmlformats.org/officeDocument/2006/relationships/image" Target="../media/image228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5.png"/><Relationship Id="rId13" Type="http://schemas.openxmlformats.org/officeDocument/2006/relationships/customXml" Target="../ink/ink262.xml"/><Relationship Id="rId18" Type="http://schemas.openxmlformats.org/officeDocument/2006/relationships/image" Target="../media/image240.png"/><Relationship Id="rId3" Type="http://schemas.openxmlformats.org/officeDocument/2006/relationships/customXml" Target="../ink/ink257.xml"/><Relationship Id="rId7" Type="http://schemas.openxmlformats.org/officeDocument/2006/relationships/customXml" Target="../ink/ink259.xml"/><Relationship Id="rId12" Type="http://schemas.openxmlformats.org/officeDocument/2006/relationships/image" Target="../media/image237.png"/><Relationship Id="rId17" Type="http://schemas.openxmlformats.org/officeDocument/2006/relationships/customXml" Target="../ink/ink264.xml"/><Relationship Id="rId2" Type="http://schemas.openxmlformats.org/officeDocument/2006/relationships/image" Target="../media/image232.png"/><Relationship Id="rId16" Type="http://schemas.openxmlformats.org/officeDocument/2006/relationships/image" Target="../media/image2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4.png"/><Relationship Id="rId11" Type="http://schemas.openxmlformats.org/officeDocument/2006/relationships/customXml" Target="../ink/ink261.xml"/><Relationship Id="rId5" Type="http://schemas.openxmlformats.org/officeDocument/2006/relationships/customXml" Target="../ink/ink258.xml"/><Relationship Id="rId15" Type="http://schemas.openxmlformats.org/officeDocument/2006/relationships/customXml" Target="../ink/ink263.xml"/><Relationship Id="rId10" Type="http://schemas.openxmlformats.org/officeDocument/2006/relationships/image" Target="../media/image236.png"/><Relationship Id="rId4" Type="http://schemas.openxmlformats.org/officeDocument/2006/relationships/image" Target="../media/image233.png"/><Relationship Id="rId9" Type="http://schemas.openxmlformats.org/officeDocument/2006/relationships/customXml" Target="../ink/ink260.xml"/><Relationship Id="rId14" Type="http://schemas.openxmlformats.org/officeDocument/2006/relationships/image" Target="../media/image238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customXml" Target="../ink/ink265.xml"/><Relationship Id="rId7" Type="http://schemas.openxmlformats.org/officeDocument/2006/relationships/image" Target="../media/image245.png"/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4.png"/><Relationship Id="rId5" Type="http://schemas.openxmlformats.org/officeDocument/2006/relationships/customXml" Target="../ink/ink266.xml"/><Relationship Id="rId4" Type="http://schemas.openxmlformats.org/officeDocument/2006/relationships/image" Target="../media/image243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7.png"/><Relationship Id="rId2" Type="http://schemas.openxmlformats.org/officeDocument/2006/relationships/image" Target="../media/image246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9.svg"/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2.gif"/><Relationship Id="rId5" Type="http://schemas.openxmlformats.org/officeDocument/2006/relationships/image" Target="../media/image251.svg"/><Relationship Id="rId4" Type="http://schemas.openxmlformats.org/officeDocument/2006/relationships/image" Target="../media/image250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9.svg"/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2.gif"/><Relationship Id="rId5" Type="http://schemas.openxmlformats.org/officeDocument/2006/relationships/image" Target="../media/image251.svg"/><Relationship Id="rId4" Type="http://schemas.openxmlformats.org/officeDocument/2006/relationships/image" Target="../media/image25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9.svg"/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3.png"/><Relationship Id="rId5" Type="http://schemas.openxmlformats.org/officeDocument/2006/relationships/image" Target="../media/image251.svg"/><Relationship Id="rId4" Type="http://schemas.openxmlformats.org/officeDocument/2006/relationships/image" Target="../media/image250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9.svg"/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3.png"/><Relationship Id="rId5" Type="http://schemas.openxmlformats.org/officeDocument/2006/relationships/image" Target="../media/image251.svg"/><Relationship Id="rId4" Type="http://schemas.openxmlformats.org/officeDocument/2006/relationships/image" Target="../media/image250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9.svg"/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1.svg"/><Relationship Id="rId4" Type="http://schemas.openxmlformats.org/officeDocument/2006/relationships/image" Target="../media/image250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9.svg"/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1.svg"/><Relationship Id="rId4" Type="http://schemas.openxmlformats.org/officeDocument/2006/relationships/image" Target="../media/image250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png"/><Relationship Id="rId2" Type="http://schemas.openxmlformats.org/officeDocument/2006/relationships/image" Target="../media/image254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6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1.png"/><Relationship Id="rId13" Type="http://schemas.openxmlformats.org/officeDocument/2006/relationships/customXml" Target="../ink/ink270.xml"/><Relationship Id="rId3" Type="http://schemas.openxmlformats.org/officeDocument/2006/relationships/image" Target="../media/image257.png"/><Relationship Id="rId7" Type="http://schemas.openxmlformats.org/officeDocument/2006/relationships/image" Target="../media/image260.png"/><Relationship Id="rId12" Type="http://schemas.openxmlformats.org/officeDocument/2006/relationships/image" Target="../media/image263.png"/><Relationship Id="rId2" Type="http://schemas.openxmlformats.org/officeDocument/2006/relationships/image" Target="../media/image256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67.xml"/><Relationship Id="rId11" Type="http://schemas.openxmlformats.org/officeDocument/2006/relationships/customXml" Target="../ink/ink269.xml"/><Relationship Id="rId5" Type="http://schemas.openxmlformats.org/officeDocument/2006/relationships/image" Target="../media/image259.png"/><Relationship Id="rId10" Type="http://schemas.openxmlformats.org/officeDocument/2006/relationships/image" Target="../media/image262.png"/><Relationship Id="rId4" Type="http://schemas.openxmlformats.org/officeDocument/2006/relationships/image" Target="../media/image258.png"/><Relationship Id="rId9" Type="http://schemas.openxmlformats.org/officeDocument/2006/relationships/customXml" Target="../ink/ink268.xml"/><Relationship Id="rId14" Type="http://schemas.openxmlformats.org/officeDocument/2006/relationships/image" Target="../media/image264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customXml" Target="../ink/ink271.xml"/><Relationship Id="rId2" Type="http://schemas.openxmlformats.org/officeDocument/2006/relationships/image" Target="../media/image2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6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50.png"/><Relationship Id="rId13" Type="http://schemas.openxmlformats.org/officeDocument/2006/relationships/customXml" Target="../ink/ink276.xml"/><Relationship Id="rId3" Type="http://schemas.openxmlformats.org/officeDocument/2006/relationships/image" Target="../media/image268.png"/><Relationship Id="rId12" Type="http://schemas.openxmlformats.org/officeDocument/2006/relationships/image" Target="../media/image1870.png"/><Relationship Id="rId2" Type="http://schemas.openxmlformats.org/officeDocument/2006/relationships/image" Target="../media/image267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73.xml"/><Relationship Id="rId11" Type="http://schemas.openxmlformats.org/officeDocument/2006/relationships/customXml" Target="../ink/ink275.xml"/><Relationship Id="rId5" Type="http://schemas.openxmlformats.org/officeDocument/2006/relationships/image" Target="../media/image269.png"/><Relationship Id="rId10" Type="http://schemas.openxmlformats.org/officeDocument/2006/relationships/image" Target="../media/image1860.png"/><Relationship Id="rId4" Type="http://schemas.openxmlformats.org/officeDocument/2006/relationships/customXml" Target="../ink/ink272.xml"/><Relationship Id="rId9" Type="http://schemas.openxmlformats.org/officeDocument/2006/relationships/customXml" Target="../ink/ink274.xml"/><Relationship Id="rId14" Type="http://schemas.openxmlformats.org/officeDocument/2006/relationships/image" Target="../media/image1880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2.png"/><Relationship Id="rId2" Type="http://schemas.openxmlformats.org/officeDocument/2006/relationships/image" Target="../media/image27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7.pn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3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5.png"/><Relationship Id="rId2" Type="http://schemas.openxmlformats.org/officeDocument/2006/relationships/image" Target="../media/image27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6.png"/><Relationship Id="rId4" Type="http://schemas.openxmlformats.org/officeDocument/2006/relationships/customXml" Target="../ink/ink27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54910" y="2047238"/>
            <a:ext cx="6989445" cy="1463040"/>
          </a:xfrm>
          <a:prstGeom prst="rect">
            <a:avLst/>
          </a:prstGeom>
        </p:spPr>
        <p:txBody>
          <a:bodyPr vert="horz" wrap="square" lIns="0" tIns="7810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15"/>
              </a:spcBef>
            </a:pPr>
            <a:r>
              <a:rPr sz="6000" b="1" dirty="0">
                <a:latin typeface="Arial"/>
                <a:cs typeface="Arial"/>
              </a:rPr>
              <a:t>CSCI</a:t>
            </a:r>
            <a:r>
              <a:rPr sz="6000" b="1" spc="-370" dirty="0">
                <a:latin typeface="Arial"/>
                <a:cs typeface="Arial"/>
              </a:rPr>
              <a:t> </a:t>
            </a:r>
            <a:r>
              <a:rPr sz="6000" b="1" dirty="0">
                <a:latin typeface="Arial"/>
                <a:cs typeface="Arial"/>
              </a:rPr>
              <a:t>466:</a:t>
            </a:r>
            <a:r>
              <a:rPr sz="6000" b="1" spc="-360" dirty="0">
                <a:latin typeface="Arial"/>
                <a:cs typeface="Arial"/>
              </a:rPr>
              <a:t> </a:t>
            </a:r>
            <a:r>
              <a:rPr sz="6000" b="1" spc="-130" dirty="0">
                <a:latin typeface="Arial"/>
                <a:cs typeface="Arial"/>
              </a:rPr>
              <a:t>Networks</a:t>
            </a:r>
            <a:endParaRPr sz="6000" dirty="0">
              <a:latin typeface="Arial"/>
              <a:cs typeface="Arial"/>
            </a:endParaRPr>
          </a:p>
          <a:p>
            <a:pPr marR="60325" algn="ctr">
              <a:lnSpc>
                <a:spcPct val="100000"/>
              </a:lnSpc>
              <a:spcBef>
                <a:spcPts val="240"/>
              </a:spcBef>
            </a:pPr>
            <a:r>
              <a:rPr lang="en-US" sz="2800" dirty="0">
                <a:latin typeface="Calibri"/>
                <a:cs typeface="Calibri"/>
              </a:rPr>
              <a:t>Security 1: Message Confidentiality (Encryption)</a:t>
            </a:r>
            <a:endParaRPr sz="2800" dirty="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-6350" y="6466078"/>
            <a:ext cx="12204700" cy="398145"/>
            <a:chOff x="-6350" y="6466078"/>
            <a:chExt cx="12204700" cy="398145"/>
          </a:xfrm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5445"/>
            </a:xfrm>
            <a:custGeom>
              <a:avLst/>
              <a:gdLst/>
              <a:ahLst/>
              <a:cxnLst/>
              <a:rect l="l" t="t" r="r" b="b"/>
              <a:pathLst>
                <a:path w="12192000" h="385445">
                  <a:moveTo>
                    <a:pt x="12192000" y="0"/>
                  </a:moveTo>
                  <a:lnTo>
                    <a:pt x="0" y="0"/>
                  </a:lnTo>
                  <a:lnTo>
                    <a:pt x="0" y="385063"/>
                  </a:lnTo>
                  <a:lnTo>
                    <a:pt x="12192000" y="385063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8063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5445"/>
            </a:xfrm>
            <a:custGeom>
              <a:avLst/>
              <a:gdLst/>
              <a:ahLst/>
              <a:cxnLst/>
              <a:rect l="l" t="t" r="r" b="b"/>
              <a:pathLst>
                <a:path w="12192000" h="385445">
                  <a:moveTo>
                    <a:pt x="0" y="385063"/>
                  </a:moveTo>
                  <a:lnTo>
                    <a:pt x="12192000" y="385063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063"/>
                  </a:lnTo>
                  <a:close/>
                </a:path>
              </a:pathLst>
            </a:custGeom>
            <a:ln w="9525">
              <a:solidFill>
                <a:srgbClr val="8063A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6472428"/>
              <a:ext cx="12192000" cy="385445"/>
            </a:xfrm>
            <a:custGeom>
              <a:avLst/>
              <a:gdLst/>
              <a:ahLst/>
              <a:cxnLst/>
              <a:rect l="l" t="t" r="r" b="b"/>
              <a:pathLst>
                <a:path w="12192000" h="385445">
                  <a:moveTo>
                    <a:pt x="0" y="385063"/>
                  </a:moveTo>
                  <a:lnTo>
                    <a:pt x="12192000" y="385063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063"/>
                  </a:lnTo>
                  <a:close/>
                </a:path>
              </a:pathLst>
            </a:custGeom>
            <a:ln w="12700">
              <a:solidFill>
                <a:srgbClr val="8063A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-6350" y="-6350"/>
            <a:ext cx="838835" cy="887730"/>
            <a:chOff x="-6350" y="-6350"/>
            <a:chExt cx="838835" cy="887730"/>
          </a:xfrm>
        </p:grpSpPr>
        <p:sp>
          <p:nvSpPr>
            <p:cNvPr id="8" name="object 8"/>
            <p:cNvSpPr/>
            <p:nvPr/>
          </p:nvSpPr>
          <p:spPr>
            <a:xfrm>
              <a:off x="0" y="0"/>
              <a:ext cx="826135" cy="875030"/>
            </a:xfrm>
            <a:custGeom>
              <a:avLst/>
              <a:gdLst/>
              <a:ahLst/>
              <a:cxnLst/>
              <a:rect l="l" t="t" r="r" b="b"/>
              <a:pathLst>
                <a:path w="826135" h="875030">
                  <a:moveTo>
                    <a:pt x="825881" y="0"/>
                  </a:moveTo>
                  <a:lnTo>
                    <a:pt x="0" y="0"/>
                  </a:lnTo>
                  <a:lnTo>
                    <a:pt x="0" y="874522"/>
                  </a:lnTo>
                  <a:lnTo>
                    <a:pt x="825881" y="0"/>
                  </a:lnTo>
                  <a:close/>
                </a:path>
              </a:pathLst>
            </a:custGeom>
            <a:solidFill>
              <a:srgbClr val="8063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0" y="0"/>
              <a:ext cx="826135" cy="875030"/>
            </a:xfrm>
            <a:custGeom>
              <a:avLst/>
              <a:gdLst/>
              <a:ahLst/>
              <a:cxnLst/>
              <a:rect l="l" t="t" r="r" b="b"/>
              <a:pathLst>
                <a:path w="826135" h="875030">
                  <a:moveTo>
                    <a:pt x="825881" y="0"/>
                  </a:moveTo>
                  <a:lnTo>
                    <a:pt x="0" y="0"/>
                  </a:lnTo>
                  <a:lnTo>
                    <a:pt x="0" y="874522"/>
                  </a:lnTo>
                  <a:lnTo>
                    <a:pt x="825881" y="0"/>
                  </a:lnTo>
                  <a:close/>
                </a:path>
              </a:pathLst>
            </a:custGeom>
            <a:ln w="9525">
              <a:solidFill>
                <a:srgbClr val="8063A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0" y="0"/>
              <a:ext cx="826135" cy="875030"/>
            </a:xfrm>
            <a:custGeom>
              <a:avLst/>
              <a:gdLst/>
              <a:ahLst/>
              <a:cxnLst/>
              <a:rect l="l" t="t" r="r" b="b"/>
              <a:pathLst>
                <a:path w="826135" h="875030">
                  <a:moveTo>
                    <a:pt x="825881" y="0"/>
                  </a:moveTo>
                  <a:lnTo>
                    <a:pt x="0" y="0"/>
                  </a:lnTo>
                  <a:lnTo>
                    <a:pt x="0" y="874522"/>
                  </a:lnTo>
                  <a:lnTo>
                    <a:pt x="825881" y="0"/>
                  </a:lnTo>
                  <a:close/>
                </a:path>
              </a:pathLst>
            </a:custGeom>
            <a:solidFill>
              <a:srgbClr val="8063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0" y="0"/>
              <a:ext cx="826135" cy="875030"/>
            </a:xfrm>
            <a:custGeom>
              <a:avLst/>
              <a:gdLst/>
              <a:ahLst/>
              <a:cxnLst/>
              <a:rect l="l" t="t" r="r" b="b"/>
              <a:pathLst>
                <a:path w="826135" h="875030">
                  <a:moveTo>
                    <a:pt x="0" y="0"/>
                  </a:moveTo>
                  <a:lnTo>
                    <a:pt x="825881" y="0"/>
                  </a:lnTo>
                  <a:lnTo>
                    <a:pt x="0" y="874522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8063A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75692" y="5501436"/>
            <a:ext cx="2069464" cy="892175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>
              <a:lnSpc>
                <a:spcPts val="3470"/>
              </a:lnSpc>
              <a:spcBef>
                <a:spcPts val="80"/>
              </a:spcBef>
            </a:pPr>
            <a:r>
              <a:rPr sz="2800" dirty="0">
                <a:latin typeface="Calibri"/>
                <a:cs typeface="Calibri"/>
              </a:rPr>
              <a:t>Reese</a:t>
            </a:r>
            <a:r>
              <a:rPr sz="2800" spc="-12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Pearsall </a:t>
            </a:r>
            <a:r>
              <a:rPr sz="2800" dirty="0">
                <a:latin typeface="Calibri"/>
                <a:cs typeface="Calibri"/>
              </a:rPr>
              <a:t>Fall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2022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0931" y="6525259"/>
            <a:ext cx="589661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u="sng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  <a:hlinkClick r:id="rId2"/>
              </a:rPr>
              <a:t>https://www.cs.montana.edu/pearsall/classes/fall2022/466/main.html</a:t>
            </a:r>
            <a:endParaRPr sz="1600">
              <a:latin typeface="Calibri"/>
              <a:cs typeface="Calibri"/>
            </a:endParaRPr>
          </a:p>
        </p:txBody>
      </p:sp>
      <p:pic>
        <p:nvPicPr>
          <p:cNvPr id="14" name="object 1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058400" y="6464808"/>
            <a:ext cx="1467611" cy="370330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11962892" y="6519164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1</a:t>
            </a:r>
            <a:endParaRPr sz="18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634988" y="6556654"/>
            <a:ext cx="264604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i="1" dirty="0">
                <a:latin typeface="Arial"/>
                <a:cs typeface="Arial"/>
              </a:rPr>
              <a:t>*All</a:t>
            </a:r>
            <a:r>
              <a:rPr sz="1200" i="1" spc="-25" dirty="0">
                <a:latin typeface="Arial"/>
                <a:cs typeface="Arial"/>
              </a:rPr>
              <a:t> </a:t>
            </a:r>
            <a:r>
              <a:rPr sz="1200" i="1" dirty="0">
                <a:latin typeface="Arial"/>
                <a:cs typeface="Arial"/>
              </a:rPr>
              <a:t>images</a:t>
            </a:r>
            <a:r>
              <a:rPr sz="1200" i="1" spc="-15" dirty="0">
                <a:latin typeface="Arial"/>
                <a:cs typeface="Arial"/>
              </a:rPr>
              <a:t> </a:t>
            </a:r>
            <a:r>
              <a:rPr sz="1200" i="1" dirty="0">
                <a:latin typeface="Arial"/>
                <a:cs typeface="Arial"/>
              </a:rPr>
              <a:t>are</a:t>
            </a:r>
            <a:r>
              <a:rPr sz="1200" i="1" spc="-20" dirty="0">
                <a:latin typeface="Arial"/>
                <a:cs typeface="Arial"/>
              </a:rPr>
              <a:t> </a:t>
            </a:r>
            <a:r>
              <a:rPr sz="1200" i="1" dirty="0">
                <a:latin typeface="Arial"/>
                <a:cs typeface="Arial"/>
              </a:rPr>
              <a:t>stolen</a:t>
            </a:r>
            <a:r>
              <a:rPr sz="1200" i="1" spc="-25" dirty="0">
                <a:latin typeface="Arial"/>
                <a:cs typeface="Arial"/>
              </a:rPr>
              <a:t> </a:t>
            </a:r>
            <a:r>
              <a:rPr sz="1200" i="1" dirty="0">
                <a:latin typeface="Arial"/>
                <a:cs typeface="Arial"/>
              </a:rPr>
              <a:t>from</a:t>
            </a:r>
            <a:r>
              <a:rPr sz="1200" i="1" spc="-15" dirty="0">
                <a:latin typeface="Arial"/>
                <a:cs typeface="Arial"/>
              </a:rPr>
              <a:t> </a:t>
            </a:r>
            <a:r>
              <a:rPr sz="1200" i="1" dirty="0">
                <a:latin typeface="Arial"/>
                <a:cs typeface="Arial"/>
              </a:rPr>
              <a:t>the</a:t>
            </a:r>
            <a:r>
              <a:rPr sz="1200" i="1" spc="-25" dirty="0">
                <a:latin typeface="Arial"/>
                <a:cs typeface="Arial"/>
              </a:rPr>
              <a:t> </a:t>
            </a:r>
            <a:r>
              <a:rPr sz="1200" i="1" spc="-10" dirty="0">
                <a:latin typeface="Arial"/>
                <a:cs typeface="Arial"/>
              </a:rPr>
              <a:t>internet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10</a:t>
            </a:fld>
            <a:endParaRPr spc="-5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DF9F4D-E483-3A08-1845-E25A44DD91BA}"/>
              </a:ext>
            </a:extLst>
          </p:cNvPr>
          <p:cNvSpPr txBox="1"/>
          <p:nvPr/>
        </p:nvSpPr>
        <p:spPr>
          <a:xfrm>
            <a:off x="762000" y="533400"/>
            <a:ext cx="327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6603039-07B9-93BF-B1D4-5ED74E1273E8}"/>
              </a:ext>
            </a:extLst>
          </p:cNvPr>
          <p:cNvSpPr txBox="1"/>
          <p:nvPr/>
        </p:nvSpPr>
        <p:spPr>
          <a:xfrm>
            <a:off x="76200" y="35878"/>
            <a:ext cx="24016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Block Cipher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FE4B33A-78A7-2D69-4D3B-AFB70953B2CF}"/>
              </a:ext>
            </a:extLst>
          </p:cNvPr>
          <p:cNvSpPr txBox="1"/>
          <p:nvPr/>
        </p:nvSpPr>
        <p:spPr>
          <a:xfrm>
            <a:off x="534718" y="1113075"/>
            <a:ext cx="46468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Plaintext is divided into n-sized blocks and each block is encrypted independently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4862580-2611-A177-6858-8826E94589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158" y="2378612"/>
            <a:ext cx="5427241" cy="396063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6A0405B-E01B-F267-6EDF-B97A8A3FAC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3552" y="1600200"/>
            <a:ext cx="2114550" cy="33528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E1D8A175-9854-32CC-0FA7-7BE5B27A299B}"/>
              </a:ext>
            </a:extLst>
          </p:cNvPr>
          <p:cNvSpPr txBox="1"/>
          <p:nvPr/>
        </p:nvSpPr>
        <p:spPr>
          <a:xfrm>
            <a:off x="7543800" y="1113075"/>
            <a:ext cx="2634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3-bit Block Cipher Table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9C9F56C-A27B-F832-26B6-B0D6337F6540}"/>
              </a:ext>
            </a:extLst>
          </p:cNvPr>
          <p:cNvCxnSpPr/>
          <p:nvPr/>
        </p:nvCxnSpPr>
        <p:spPr>
          <a:xfrm flipV="1">
            <a:off x="5486400" y="1713239"/>
            <a:ext cx="2362200" cy="1715761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886A049-FF00-D81D-0221-882760228254}"/>
              </a:ext>
            </a:extLst>
          </p:cNvPr>
          <p:cNvCxnSpPr>
            <a:cxnSpLocks/>
          </p:cNvCxnSpPr>
          <p:nvPr/>
        </p:nvCxnSpPr>
        <p:spPr>
          <a:xfrm>
            <a:off x="5463876" y="3429000"/>
            <a:ext cx="2460924" cy="144780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6EC4DCBB-58D7-7C89-3ED3-8CDF29050D28}"/>
              </a:ext>
            </a:extLst>
          </p:cNvPr>
          <p:cNvSpPr txBox="1"/>
          <p:nvPr/>
        </p:nvSpPr>
        <p:spPr>
          <a:xfrm>
            <a:off x="6368719" y="5287271"/>
            <a:ext cx="35734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010</a:t>
            </a:r>
            <a:r>
              <a:rPr lang="en-US" sz="2400" b="1" dirty="0">
                <a:solidFill>
                  <a:srgbClr val="00B0F0"/>
                </a:solidFill>
              </a:rPr>
              <a:t>000</a:t>
            </a:r>
            <a:r>
              <a:rPr lang="en-US" sz="2400" b="1" dirty="0">
                <a:solidFill>
                  <a:srgbClr val="00B050"/>
                </a:solidFill>
              </a:rPr>
              <a:t>111</a:t>
            </a:r>
            <a:r>
              <a:rPr lang="en-US" sz="2400" dirty="0">
                <a:sym typeface="Wingdings" panose="05000000000000000000" pitchFamily="2" charset="2"/>
              </a:rPr>
              <a:t></a:t>
            </a:r>
            <a:r>
              <a:rPr lang="en-US" sz="2400" b="1" dirty="0">
                <a:solidFill>
                  <a:srgbClr val="FF0000"/>
                </a:solidFill>
                <a:sym typeface="Wingdings" panose="05000000000000000000" pitchFamily="2" charset="2"/>
              </a:rPr>
              <a:t>101</a:t>
            </a:r>
            <a:r>
              <a:rPr lang="en-US" sz="2400" b="1" dirty="0">
                <a:solidFill>
                  <a:srgbClr val="00B0F0"/>
                </a:solidFill>
                <a:sym typeface="Wingdings" panose="05000000000000000000" pitchFamily="2" charset="2"/>
              </a:rPr>
              <a:t>110</a:t>
            </a:r>
            <a:r>
              <a:rPr lang="en-US" sz="2400" b="1" dirty="0">
                <a:solidFill>
                  <a:srgbClr val="00B050"/>
                </a:solidFill>
                <a:sym typeface="Wingdings" panose="05000000000000000000" pitchFamily="2" charset="2"/>
              </a:rPr>
              <a:t>001</a:t>
            </a:r>
            <a:endParaRPr lang="en-US" sz="2400" b="1" dirty="0">
              <a:solidFill>
                <a:srgbClr val="00B05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3808B73-0117-544B-D6DE-B740C165B429}"/>
              </a:ext>
            </a:extLst>
          </p:cNvPr>
          <p:cNvSpPr txBox="1"/>
          <p:nvPr/>
        </p:nvSpPr>
        <p:spPr>
          <a:xfrm rot="3827786">
            <a:off x="9648322" y="2838033"/>
            <a:ext cx="9653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Key!</a:t>
            </a:r>
          </a:p>
        </p:txBody>
      </p:sp>
    </p:spTree>
    <p:extLst>
      <p:ext uri="{BB962C8B-B14F-4D97-AF65-F5344CB8AC3E}">
        <p14:creationId xmlns:p14="http://schemas.microsoft.com/office/powerpoint/2010/main" val="11488876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11</a:t>
            </a:fld>
            <a:endParaRPr spc="-5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DF9F4D-E483-3A08-1845-E25A44DD91BA}"/>
              </a:ext>
            </a:extLst>
          </p:cNvPr>
          <p:cNvSpPr txBox="1"/>
          <p:nvPr/>
        </p:nvSpPr>
        <p:spPr>
          <a:xfrm>
            <a:off x="762000" y="533400"/>
            <a:ext cx="327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6603039-07B9-93BF-B1D4-5ED74E1273E8}"/>
              </a:ext>
            </a:extLst>
          </p:cNvPr>
          <p:cNvSpPr txBox="1"/>
          <p:nvPr/>
        </p:nvSpPr>
        <p:spPr>
          <a:xfrm>
            <a:off x="76200" y="35878"/>
            <a:ext cx="24016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Block Cipher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FE4B33A-78A7-2D69-4D3B-AFB70953B2CF}"/>
              </a:ext>
            </a:extLst>
          </p:cNvPr>
          <p:cNvSpPr txBox="1"/>
          <p:nvPr/>
        </p:nvSpPr>
        <p:spPr>
          <a:xfrm>
            <a:off x="534718" y="1113075"/>
            <a:ext cx="46468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Plaintext is divided into n-sized blocks and each block is encrypted independently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4862580-2611-A177-6858-8826E94589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158" y="2378612"/>
            <a:ext cx="5427241" cy="3960631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6EC4DCBB-58D7-7C89-3ED3-8CDF29050D28}"/>
              </a:ext>
            </a:extLst>
          </p:cNvPr>
          <p:cNvSpPr txBox="1"/>
          <p:nvPr/>
        </p:nvSpPr>
        <p:spPr>
          <a:xfrm>
            <a:off x="6858000" y="1121096"/>
            <a:ext cx="35734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010</a:t>
            </a:r>
            <a:r>
              <a:rPr lang="en-US" sz="2400" b="1" dirty="0">
                <a:solidFill>
                  <a:srgbClr val="00B0F0"/>
                </a:solidFill>
              </a:rPr>
              <a:t>000</a:t>
            </a:r>
            <a:r>
              <a:rPr lang="en-US" sz="2400" b="1" dirty="0">
                <a:solidFill>
                  <a:srgbClr val="00B050"/>
                </a:solidFill>
              </a:rPr>
              <a:t>111</a:t>
            </a:r>
            <a:r>
              <a:rPr lang="en-US" sz="2400" dirty="0">
                <a:sym typeface="Wingdings" panose="05000000000000000000" pitchFamily="2" charset="2"/>
              </a:rPr>
              <a:t></a:t>
            </a:r>
            <a:r>
              <a:rPr lang="en-US" sz="2400" b="1" dirty="0">
                <a:solidFill>
                  <a:srgbClr val="FF0000"/>
                </a:solidFill>
                <a:sym typeface="Wingdings" panose="05000000000000000000" pitchFamily="2" charset="2"/>
              </a:rPr>
              <a:t>101</a:t>
            </a:r>
            <a:r>
              <a:rPr lang="en-US" sz="2400" b="1" dirty="0">
                <a:solidFill>
                  <a:srgbClr val="00B0F0"/>
                </a:solidFill>
                <a:sym typeface="Wingdings" panose="05000000000000000000" pitchFamily="2" charset="2"/>
              </a:rPr>
              <a:t>110</a:t>
            </a:r>
            <a:r>
              <a:rPr lang="en-US" sz="2400" b="1" dirty="0">
                <a:solidFill>
                  <a:srgbClr val="00B050"/>
                </a:solidFill>
                <a:sym typeface="Wingdings" panose="05000000000000000000" pitchFamily="2" charset="2"/>
              </a:rPr>
              <a:t>001</a:t>
            </a:r>
            <a:endParaRPr lang="en-US" sz="2400" b="1" dirty="0">
              <a:solidFill>
                <a:srgbClr val="00B05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940B2E-BF7B-2027-3653-669876DEF44E}"/>
              </a:ext>
            </a:extLst>
          </p:cNvPr>
          <p:cNvSpPr txBox="1"/>
          <p:nvPr/>
        </p:nvSpPr>
        <p:spPr>
          <a:xfrm>
            <a:off x="6781800" y="2209800"/>
            <a:ext cx="42722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Typically, the block sizes are going to be 64 bits or even larger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EE81A3-EC8F-A4FF-90F7-7956EFC5D349}"/>
              </a:ext>
            </a:extLst>
          </p:cNvPr>
          <p:cNvSpPr txBox="1"/>
          <p:nvPr/>
        </p:nvSpPr>
        <p:spPr>
          <a:xfrm>
            <a:off x="6858000" y="3067671"/>
            <a:ext cx="35052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# of mappings general formula: </a:t>
            </a:r>
            <a:r>
              <a:rPr lang="en-US" sz="2800" b="1" dirty="0"/>
              <a:t>2</a:t>
            </a:r>
            <a:r>
              <a:rPr lang="en-US" sz="2800" b="1" baseline="30000" dirty="0"/>
              <a:t>k</a:t>
            </a:r>
            <a:r>
              <a:rPr lang="en-US" sz="2800" b="1" dirty="0"/>
              <a:t>!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E7476F6-DCBD-4765-D6A6-9786524A9E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07"/>
          <a:stretch/>
        </p:blipFill>
        <p:spPr>
          <a:xfrm>
            <a:off x="5714999" y="4800600"/>
            <a:ext cx="6409091" cy="1163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4816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12</a:t>
            </a:fld>
            <a:endParaRPr spc="-5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DF9F4D-E483-3A08-1845-E25A44DD91BA}"/>
              </a:ext>
            </a:extLst>
          </p:cNvPr>
          <p:cNvSpPr txBox="1"/>
          <p:nvPr/>
        </p:nvSpPr>
        <p:spPr>
          <a:xfrm>
            <a:off x="762000" y="533400"/>
            <a:ext cx="327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6603039-07B9-93BF-B1D4-5ED74E1273E8}"/>
              </a:ext>
            </a:extLst>
          </p:cNvPr>
          <p:cNvSpPr txBox="1"/>
          <p:nvPr/>
        </p:nvSpPr>
        <p:spPr>
          <a:xfrm>
            <a:off x="76200" y="35878"/>
            <a:ext cx="24016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Block Cipher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4862580-2611-A177-6858-8826E94589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819388"/>
            <a:ext cx="3733800" cy="272481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E7476F6-DCBD-4765-D6A6-9786524A9E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07"/>
          <a:stretch/>
        </p:blipFill>
        <p:spPr>
          <a:xfrm>
            <a:off x="5400969" y="1600200"/>
            <a:ext cx="6409091" cy="116318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E69E9FE-70A4-269E-41B9-26140FC0AC14}"/>
              </a:ext>
            </a:extLst>
          </p:cNvPr>
          <p:cNvSpPr txBox="1"/>
          <p:nvPr/>
        </p:nvSpPr>
        <p:spPr>
          <a:xfrm>
            <a:off x="152400" y="4038600"/>
            <a:ext cx="2852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If identical keys are used: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F0A7188-F14F-7E2E-7CBE-5B2FCFE7D3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2442" y="4382234"/>
            <a:ext cx="2743865" cy="202406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86B00FD-B48D-4C1E-6441-0A7E67EBA4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2195" y="4443164"/>
            <a:ext cx="2667000" cy="1963132"/>
          </a:xfrm>
          <a:prstGeom prst="rect">
            <a:avLst/>
          </a:prstGeom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4A7E21AB-39EB-42B3-0C05-D901C455C757}"/>
              </a:ext>
            </a:extLst>
          </p:cNvPr>
          <p:cNvSpPr/>
          <p:nvPr/>
        </p:nvSpPr>
        <p:spPr>
          <a:xfrm>
            <a:off x="5029200" y="4991100"/>
            <a:ext cx="914400" cy="533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F3A30EF-380E-2168-C455-5B6733F557F3}"/>
              </a:ext>
            </a:extLst>
          </p:cNvPr>
          <p:cNvSpPr txBox="1"/>
          <p:nvPr/>
        </p:nvSpPr>
        <p:spPr>
          <a:xfrm>
            <a:off x="9525000" y="4876800"/>
            <a:ext cx="2438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Think about storing table information for 64 block size </a:t>
            </a:r>
            <a:r>
              <a:rPr lang="en-US" dirty="0">
                <a:sym typeface="Wingdings" panose="05000000000000000000" pitchFamily="2" charset="2"/>
              </a:rPr>
              <a:t>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4155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13</a:t>
            </a:fld>
            <a:endParaRPr spc="-5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DF9F4D-E483-3A08-1845-E25A44DD91BA}"/>
              </a:ext>
            </a:extLst>
          </p:cNvPr>
          <p:cNvSpPr txBox="1"/>
          <p:nvPr/>
        </p:nvSpPr>
        <p:spPr>
          <a:xfrm>
            <a:off x="762000" y="533400"/>
            <a:ext cx="327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6603039-07B9-93BF-B1D4-5ED74E1273E8}"/>
              </a:ext>
            </a:extLst>
          </p:cNvPr>
          <p:cNvSpPr txBox="1"/>
          <p:nvPr/>
        </p:nvSpPr>
        <p:spPr>
          <a:xfrm>
            <a:off x="76200" y="35878"/>
            <a:ext cx="24016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Block Cipher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4C39566-8354-5499-82B4-F23987E928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783" y="1371600"/>
            <a:ext cx="11786434" cy="477996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6F519AD-4D7B-6AED-DCB2-FE8FB9A2178C}"/>
              </a:ext>
            </a:extLst>
          </p:cNvPr>
          <p:cNvSpPr txBox="1"/>
          <p:nvPr/>
        </p:nvSpPr>
        <p:spPr>
          <a:xfrm>
            <a:off x="3352800" y="803701"/>
            <a:ext cx="44743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Cipher Block Chaining (CBC) Mode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8FE37AE-86C9-29B1-0F6C-1C8D3F844221}"/>
              </a:ext>
            </a:extLst>
          </p:cNvPr>
          <p:cNvSpPr txBox="1"/>
          <p:nvPr/>
        </p:nvSpPr>
        <p:spPr>
          <a:xfrm>
            <a:off x="7162800" y="3886200"/>
            <a:ext cx="55085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Rather than using predetermined tables, block ciphers usually use some type of </a:t>
            </a:r>
            <a:r>
              <a:rPr lang="en-US" b="1" dirty="0"/>
              <a:t>function </a:t>
            </a:r>
            <a:r>
              <a:rPr lang="en-US" dirty="0"/>
              <a:t>that simulate randomly permutated tables</a:t>
            </a:r>
          </a:p>
        </p:txBody>
      </p:sp>
    </p:spTree>
    <p:extLst>
      <p:ext uri="{BB962C8B-B14F-4D97-AF65-F5344CB8AC3E}">
        <p14:creationId xmlns:p14="http://schemas.microsoft.com/office/powerpoint/2010/main" val="4337631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14</a:t>
            </a:fld>
            <a:endParaRPr spc="-5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DF9F4D-E483-3A08-1845-E25A44DD91BA}"/>
              </a:ext>
            </a:extLst>
          </p:cNvPr>
          <p:cNvSpPr txBox="1"/>
          <p:nvPr/>
        </p:nvSpPr>
        <p:spPr>
          <a:xfrm>
            <a:off x="762000" y="533400"/>
            <a:ext cx="327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074" name="Picture 2" descr="Difference Between Block Cipher and Stream Cipher - javatpoint">
            <a:extLst>
              <a:ext uri="{FF2B5EF4-FFF2-40B4-BE49-F238E27FC236}">
                <a16:creationId xmlns:a16="http://schemas.microsoft.com/office/drawing/2014/main" id="{53A435EB-1ADC-7D41-59CC-6F0D7911FF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639" y="2514600"/>
            <a:ext cx="5319111" cy="306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533BC7A-8178-14AD-DA83-E658196E1F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2667" y="4191000"/>
            <a:ext cx="3977138" cy="2185835"/>
          </a:xfrm>
          <a:prstGeom prst="rect">
            <a:avLst/>
          </a:prstGeom>
        </p:spPr>
      </p:pic>
      <p:pic>
        <p:nvPicPr>
          <p:cNvPr id="4" name="Picture 4" descr="Caesar Cipher Wheel:Amazon.com:Appstore for Android">
            <a:extLst>
              <a:ext uri="{FF2B5EF4-FFF2-40B4-BE49-F238E27FC236}">
                <a16:creationId xmlns:a16="http://schemas.microsoft.com/office/drawing/2014/main" id="{71173E64-1123-48B0-C174-FF94F8CD44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3000" y="1817625"/>
            <a:ext cx="3222749" cy="3222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6781DA4-CA51-D85B-2BE6-F5942F256053}"/>
              </a:ext>
            </a:extLst>
          </p:cNvPr>
          <p:cNvSpPr txBox="1"/>
          <p:nvPr/>
        </p:nvSpPr>
        <p:spPr>
          <a:xfrm>
            <a:off x="457200" y="210234"/>
            <a:ext cx="57912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Symmetric key encryption uses the same, </a:t>
            </a:r>
            <a:r>
              <a:rPr lang="en-US" sz="2800" b="1" dirty="0"/>
              <a:t>shared</a:t>
            </a:r>
            <a:r>
              <a:rPr lang="en-US" sz="2800" dirty="0"/>
              <a:t>, key for encrypting and decrypting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6A668B-D839-9318-8D34-CFCE4A6EF1F3}"/>
              </a:ext>
            </a:extLst>
          </p:cNvPr>
          <p:cNvSpPr txBox="1"/>
          <p:nvPr/>
        </p:nvSpPr>
        <p:spPr>
          <a:xfrm>
            <a:off x="3667812" y="1426949"/>
            <a:ext cx="3733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is the one major hurdle we have not discussed yet?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8976F29-D4DE-4986-9EDB-B044CCE1A8F5}"/>
              </a:ext>
            </a:extLst>
          </p:cNvPr>
          <p:cNvSpPr txBox="1"/>
          <p:nvPr/>
        </p:nvSpPr>
        <p:spPr>
          <a:xfrm>
            <a:off x="4645039" y="2177170"/>
            <a:ext cx="5029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do the keys get sent without being intercepted? Do the keys get encrypted?</a:t>
            </a:r>
          </a:p>
        </p:txBody>
      </p:sp>
    </p:spTree>
    <p:extLst>
      <p:ext uri="{BB962C8B-B14F-4D97-AF65-F5344CB8AC3E}">
        <p14:creationId xmlns:p14="http://schemas.microsoft.com/office/powerpoint/2010/main" val="29888092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15</a:t>
            </a:fld>
            <a:endParaRPr spc="-5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DF9F4D-E483-3A08-1845-E25A44DD91BA}"/>
              </a:ext>
            </a:extLst>
          </p:cNvPr>
          <p:cNvSpPr txBox="1"/>
          <p:nvPr/>
        </p:nvSpPr>
        <p:spPr>
          <a:xfrm>
            <a:off x="762000" y="533400"/>
            <a:ext cx="327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781DA4-CA51-D85B-2BE6-F5942F256053}"/>
              </a:ext>
            </a:extLst>
          </p:cNvPr>
          <p:cNvSpPr txBox="1"/>
          <p:nvPr/>
        </p:nvSpPr>
        <p:spPr>
          <a:xfrm>
            <a:off x="35379" y="59450"/>
            <a:ext cx="5791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Asymmetric Cryptography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A699C9-0113-215B-249E-530FB74B30E3}"/>
              </a:ext>
            </a:extLst>
          </p:cNvPr>
          <p:cNvSpPr txBox="1"/>
          <p:nvPr/>
        </p:nvSpPr>
        <p:spPr>
          <a:xfrm>
            <a:off x="860271" y="1115072"/>
            <a:ext cx="52357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AKA </a:t>
            </a:r>
            <a:r>
              <a:rPr lang="en-US" sz="2800" b="1" dirty="0"/>
              <a:t>Public key Cryptography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B674F4-29C5-D792-57DB-F4F6DF8E4721}"/>
              </a:ext>
            </a:extLst>
          </p:cNvPr>
          <p:cNvSpPr txBox="1"/>
          <p:nvPr/>
        </p:nvSpPr>
        <p:spPr>
          <a:xfrm>
            <a:off x="833959" y="1929951"/>
            <a:ext cx="100832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The keys used for encrypting and decrypting data are </a:t>
            </a:r>
            <a:r>
              <a:rPr lang="en-US" sz="2800" i="1" dirty="0"/>
              <a:t>different</a:t>
            </a:r>
            <a:endParaRPr lang="en-US" sz="2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A08C59-752A-FBF3-0434-F2397D746379}"/>
              </a:ext>
            </a:extLst>
          </p:cNvPr>
          <p:cNvSpPr txBox="1"/>
          <p:nvPr/>
        </p:nvSpPr>
        <p:spPr>
          <a:xfrm>
            <a:off x="810985" y="2956923"/>
            <a:ext cx="10501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Additionally, each user now gets two-keys. A </a:t>
            </a:r>
            <a:r>
              <a:rPr lang="en-US" sz="2400" b="1" dirty="0"/>
              <a:t>public key</a:t>
            </a:r>
            <a:r>
              <a:rPr lang="en-US" sz="2400" dirty="0"/>
              <a:t>, and a </a:t>
            </a:r>
            <a:r>
              <a:rPr lang="en-US" sz="2400" b="1" dirty="0"/>
              <a:t>private key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5EDB1B3-62F4-7B81-B188-5710A95740F4}"/>
              </a:ext>
            </a:extLst>
          </p:cNvPr>
          <p:cNvSpPr txBox="1"/>
          <p:nvPr/>
        </p:nvSpPr>
        <p:spPr>
          <a:xfrm>
            <a:off x="887185" y="3973555"/>
            <a:ext cx="8686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This involves some complicated math, and I won’t go super deep into it. YouTube videos can explain it much better than I can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DD257D8-D9DE-A950-92A7-79528D983405}"/>
              </a:ext>
            </a:extLst>
          </p:cNvPr>
          <p:cNvSpPr txBox="1"/>
          <p:nvPr/>
        </p:nvSpPr>
        <p:spPr>
          <a:xfrm>
            <a:off x="860271" y="5512095"/>
            <a:ext cx="108745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RSA (Rivest–Shamir–Adleman)</a:t>
            </a:r>
            <a:r>
              <a:rPr lang="en-US" sz="2400" dirty="0"/>
              <a:t> is the most popular public key cryptosystem. We rely on it whenever we do communicate securely on the internet </a:t>
            </a:r>
          </a:p>
        </p:txBody>
      </p:sp>
    </p:spTree>
    <p:extLst>
      <p:ext uri="{BB962C8B-B14F-4D97-AF65-F5344CB8AC3E}">
        <p14:creationId xmlns:p14="http://schemas.microsoft.com/office/powerpoint/2010/main" val="23192244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16</a:t>
            </a:fld>
            <a:endParaRPr spc="-5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DF9F4D-E483-3A08-1845-E25A44DD91BA}"/>
              </a:ext>
            </a:extLst>
          </p:cNvPr>
          <p:cNvSpPr txBox="1"/>
          <p:nvPr/>
        </p:nvSpPr>
        <p:spPr>
          <a:xfrm>
            <a:off x="1524000" y="566341"/>
            <a:ext cx="327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Alice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781DA4-CA51-D85B-2BE6-F5942F256053}"/>
              </a:ext>
            </a:extLst>
          </p:cNvPr>
          <p:cNvSpPr txBox="1"/>
          <p:nvPr/>
        </p:nvSpPr>
        <p:spPr>
          <a:xfrm>
            <a:off x="35379" y="59450"/>
            <a:ext cx="5791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Asymmetric Cryptography (RSA)</a:t>
            </a:r>
          </a:p>
        </p:txBody>
      </p:sp>
      <p:pic>
        <p:nvPicPr>
          <p:cNvPr id="8" name="Graphic 7" descr="Office worker female outline">
            <a:extLst>
              <a:ext uri="{FF2B5EF4-FFF2-40B4-BE49-F238E27FC236}">
                <a16:creationId xmlns:a16="http://schemas.microsoft.com/office/drawing/2014/main" id="{2D7648F6-AF7D-EDC8-A644-8154292E7F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0600" y="762000"/>
            <a:ext cx="1828800" cy="1828800"/>
          </a:xfrm>
          <a:prstGeom prst="rect">
            <a:avLst/>
          </a:prstGeom>
        </p:spPr>
      </p:pic>
      <p:pic>
        <p:nvPicPr>
          <p:cNvPr id="14" name="Graphic 13" descr="Office worker male with solid fill">
            <a:extLst>
              <a:ext uri="{FF2B5EF4-FFF2-40B4-BE49-F238E27FC236}">
                <a16:creationId xmlns:a16="http://schemas.microsoft.com/office/drawing/2014/main" id="{58108436-B9A6-FD6F-9840-B9FA1B18FA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34400" y="800100"/>
            <a:ext cx="1676400" cy="16764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04785B6-7A93-FBD2-99C6-BEF91C4F22BB}"/>
              </a:ext>
            </a:extLst>
          </p:cNvPr>
          <p:cNvSpPr txBox="1"/>
          <p:nvPr/>
        </p:nvSpPr>
        <p:spPr>
          <a:xfrm>
            <a:off x="9029700" y="577334"/>
            <a:ext cx="327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Bob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1E14C70-D5D8-B4E0-5BEE-690039CB2C01}"/>
              </a:ext>
            </a:extLst>
          </p:cNvPr>
          <p:cNvSpPr/>
          <p:nvPr/>
        </p:nvSpPr>
        <p:spPr>
          <a:xfrm>
            <a:off x="674914" y="2508520"/>
            <a:ext cx="2514600" cy="5232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Plaintext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BC06128-5D4E-57A2-43E4-C5E236CFF88F}"/>
              </a:ext>
            </a:extLst>
          </p:cNvPr>
          <p:cNvSpPr txBox="1"/>
          <p:nvPr/>
        </p:nvSpPr>
        <p:spPr>
          <a:xfrm>
            <a:off x="3048000" y="3964553"/>
            <a:ext cx="4231821" cy="838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Alice has a plaintext that she wants to send to bob</a:t>
            </a:r>
          </a:p>
        </p:txBody>
      </p:sp>
    </p:spTree>
    <p:extLst>
      <p:ext uri="{BB962C8B-B14F-4D97-AF65-F5344CB8AC3E}">
        <p14:creationId xmlns:p14="http://schemas.microsoft.com/office/powerpoint/2010/main" val="3693905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17</a:t>
            </a:fld>
            <a:endParaRPr spc="-5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DF9F4D-E483-3A08-1845-E25A44DD91BA}"/>
              </a:ext>
            </a:extLst>
          </p:cNvPr>
          <p:cNvSpPr txBox="1"/>
          <p:nvPr/>
        </p:nvSpPr>
        <p:spPr>
          <a:xfrm>
            <a:off x="1524000" y="566341"/>
            <a:ext cx="327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Alice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781DA4-CA51-D85B-2BE6-F5942F256053}"/>
              </a:ext>
            </a:extLst>
          </p:cNvPr>
          <p:cNvSpPr txBox="1"/>
          <p:nvPr/>
        </p:nvSpPr>
        <p:spPr>
          <a:xfrm>
            <a:off x="35379" y="59450"/>
            <a:ext cx="5791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Asymmetric Cryptography (RSA)</a:t>
            </a:r>
          </a:p>
        </p:txBody>
      </p:sp>
      <p:pic>
        <p:nvPicPr>
          <p:cNvPr id="8" name="Graphic 7" descr="Office worker female outline">
            <a:extLst>
              <a:ext uri="{FF2B5EF4-FFF2-40B4-BE49-F238E27FC236}">
                <a16:creationId xmlns:a16="http://schemas.microsoft.com/office/drawing/2014/main" id="{2D7648F6-AF7D-EDC8-A644-8154292E7F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0600" y="762000"/>
            <a:ext cx="1828800" cy="1828800"/>
          </a:xfrm>
          <a:prstGeom prst="rect">
            <a:avLst/>
          </a:prstGeom>
        </p:spPr>
      </p:pic>
      <p:pic>
        <p:nvPicPr>
          <p:cNvPr id="14" name="Graphic 13" descr="Office worker male with solid fill">
            <a:extLst>
              <a:ext uri="{FF2B5EF4-FFF2-40B4-BE49-F238E27FC236}">
                <a16:creationId xmlns:a16="http://schemas.microsoft.com/office/drawing/2014/main" id="{58108436-B9A6-FD6F-9840-B9FA1B18FA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34400" y="800100"/>
            <a:ext cx="1676400" cy="16764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04785B6-7A93-FBD2-99C6-BEF91C4F22BB}"/>
              </a:ext>
            </a:extLst>
          </p:cNvPr>
          <p:cNvSpPr txBox="1"/>
          <p:nvPr/>
        </p:nvSpPr>
        <p:spPr>
          <a:xfrm>
            <a:off x="9029700" y="577334"/>
            <a:ext cx="327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Bob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1E14C70-D5D8-B4E0-5BEE-690039CB2C01}"/>
              </a:ext>
            </a:extLst>
          </p:cNvPr>
          <p:cNvSpPr/>
          <p:nvPr/>
        </p:nvSpPr>
        <p:spPr>
          <a:xfrm>
            <a:off x="674914" y="2508520"/>
            <a:ext cx="2514600" cy="5232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Plaintext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BC06128-5D4E-57A2-43E4-C5E236CFF88F}"/>
              </a:ext>
            </a:extLst>
          </p:cNvPr>
          <p:cNvSpPr txBox="1"/>
          <p:nvPr/>
        </p:nvSpPr>
        <p:spPr>
          <a:xfrm>
            <a:off x="3581400" y="4724400"/>
            <a:ext cx="42318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She uses Bob’s </a:t>
            </a:r>
            <a:r>
              <a:rPr lang="en-US" sz="2400" b="1" dirty="0"/>
              <a:t>public key</a:t>
            </a:r>
            <a:r>
              <a:rPr lang="en-US" sz="2400" dirty="0"/>
              <a:t> to encrypt her message</a:t>
            </a:r>
          </a:p>
        </p:txBody>
      </p:sp>
      <p:pic>
        <p:nvPicPr>
          <p:cNvPr id="4" name="Graphic 3" descr="Key outline">
            <a:extLst>
              <a:ext uri="{FF2B5EF4-FFF2-40B4-BE49-F238E27FC236}">
                <a16:creationId xmlns:a16="http://schemas.microsoft.com/office/drawing/2014/main" id="{1E7B6502-FCAA-03B4-9C6F-7E9F522FEE4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86765" y="702988"/>
            <a:ext cx="1458686" cy="14586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32EEB98-0C0A-59A3-37A0-807A99C2073A}"/>
              </a:ext>
            </a:extLst>
          </p:cNvPr>
          <p:cNvSpPr txBox="1"/>
          <p:nvPr/>
        </p:nvSpPr>
        <p:spPr>
          <a:xfrm>
            <a:off x="6858000" y="1792342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Public Key</a:t>
            </a:r>
          </a:p>
        </p:txBody>
      </p:sp>
      <p:pic>
        <p:nvPicPr>
          <p:cNvPr id="4098" name="Picture 2" descr="Amazon.com: Master Lock Outdoor Combination Lock, Heavy Duty Weatherproof  Padlock, Resettable Combination Lock for Outdoor Use, M175XDLF : Everything  Else">
            <a:extLst>
              <a:ext uri="{FF2B5EF4-FFF2-40B4-BE49-F238E27FC236}">
                <a16:creationId xmlns:a16="http://schemas.microsoft.com/office/drawing/2014/main" id="{5B315108-DD3A-075D-59BA-B9963FB7A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0131" y="248476"/>
            <a:ext cx="530465" cy="909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B256756-8680-227C-7E56-284911C2190B}"/>
              </a:ext>
            </a:extLst>
          </p:cNvPr>
          <p:cNvCxnSpPr/>
          <p:nvPr/>
        </p:nvCxnSpPr>
        <p:spPr>
          <a:xfrm>
            <a:off x="1905000" y="3031740"/>
            <a:ext cx="0" cy="53340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6883E0E2-DFAA-E427-B176-CA5ABC162BDE}"/>
              </a:ext>
            </a:extLst>
          </p:cNvPr>
          <p:cNvSpPr/>
          <p:nvPr/>
        </p:nvSpPr>
        <p:spPr>
          <a:xfrm>
            <a:off x="674914" y="3663180"/>
            <a:ext cx="2656114" cy="6858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Ciphertext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D719D64-5504-EBBC-8608-0B187B196957}"/>
              </a:ext>
            </a:extLst>
          </p:cNvPr>
          <p:cNvCxnSpPr/>
          <p:nvPr/>
        </p:nvCxnSpPr>
        <p:spPr>
          <a:xfrm flipH="1">
            <a:off x="3429000" y="1792342"/>
            <a:ext cx="3352800" cy="2017658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12D554A-C1E4-CDA6-E63B-22D540004966}"/>
              </a:ext>
            </a:extLst>
          </p:cNvPr>
          <p:cNvSpPr txBox="1"/>
          <p:nvPr/>
        </p:nvSpPr>
        <p:spPr>
          <a:xfrm rot="19536828">
            <a:off x="4716437" y="2323853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Encrypt!</a:t>
            </a:r>
          </a:p>
        </p:txBody>
      </p:sp>
    </p:spTree>
    <p:extLst>
      <p:ext uri="{BB962C8B-B14F-4D97-AF65-F5344CB8AC3E}">
        <p14:creationId xmlns:p14="http://schemas.microsoft.com/office/powerpoint/2010/main" val="19969830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18</a:t>
            </a:fld>
            <a:endParaRPr spc="-5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DF9F4D-E483-3A08-1845-E25A44DD91BA}"/>
              </a:ext>
            </a:extLst>
          </p:cNvPr>
          <p:cNvSpPr txBox="1"/>
          <p:nvPr/>
        </p:nvSpPr>
        <p:spPr>
          <a:xfrm>
            <a:off x="1524000" y="566341"/>
            <a:ext cx="327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Alice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781DA4-CA51-D85B-2BE6-F5942F256053}"/>
              </a:ext>
            </a:extLst>
          </p:cNvPr>
          <p:cNvSpPr txBox="1"/>
          <p:nvPr/>
        </p:nvSpPr>
        <p:spPr>
          <a:xfrm>
            <a:off x="35379" y="59450"/>
            <a:ext cx="5791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Asymmetric Cryptography (RSA)</a:t>
            </a:r>
          </a:p>
        </p:txBody>
      </p:sp>
      <p:pic>
        <p:nvPicPr>
          <p:cNvPr id="8" name="Graphic 7" descr="Office worker female outline">
            <a:extLst>
              <a:ext uri="{FF2B5EF4-FFF2-40B4-BE49-F238E27FC236}">
                <a16:creationId xmlns:a16="http://schemas.microsoft.com/office/drawing/2014/main" id="{2D7648F6-AF7D-EDC8-A644-8154292E7F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0600" y="762000"/>
            <a:ext cx="1828800" cy="1828800"/>
          </a:xfrm>
          <a:prstGeom prst="rect">
            <a:avLst/>
          </a:prstGeom>
        </p:spPr>
      </p:pic>
      <p:pic>
        <p:nvPicPr>
          <p:cNvPr id="14" name="Graphic 13" descr="Office worker male with solid fill">
            <a:extLst>
              <a:ext uri="{FF2B5EF4-FFF2-40B4-BE49-F238E27FC236}">
                <a16:creationId xmlns:a16="http://schemas.microsoft.com/office/drawing/2014/main" id="{58108436-B9A6-FD6F-9840-B9FA1B18FA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34400" y="800100"/>
            <a:ext cx="1676400" cy="16764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04785B6-7A93-FBD2-99C6-BEF91C4F22BB}"/>
              </a:ext>
            </a:extLst>
          </p:cNvPr>
          <p:cNvSpPr txBox="1"/>
          <p:nvPr/>
        </p:nvSpPr>
        <p:spPr>
          <a:xfrm>
            <a:off x="9029700" y="577334"/>
            <a:ext cx="327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Bob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1E14C70-D5D8-B4E0-5BEE-690039CB2C01}"/>
              </a:ext>
            </a:extLst>
          </p:cNvPr>
          <p:cNvSpPr/>
          <p:nvPr/>
        </p:nvSpPr>
        <p:spPr>
          <a:xfrm>
            <a:off x="674914" y="2508520"/>
            <a:ext cx="2514600" cy="5232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Plaintext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BC06128-5D4E-57A2-43E4-C5E236CFF88F}"/>
              </a:ext>
            </a:extLst>
          </p:cNvPr>
          <p:cNvSpPr txBox="1"/>
          <p:nvPr/>
        </p:nvSpPr>
        <p:spPr>
          <a:xfrm>
            <a:off x="381000" y="5383131"/>
            <a:ext cx="42318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Ciphertext is sent over some medium</a:t>
            </a:r>
          </a:p>
        </p:txBody>
      </p:sp>
      <p:pic>
        <p:nvPicPr>
          <p:cNvPr id="4" name="Graphic 3" descr="Key outline">
            <a:extLst>
              <a:ext uri="{FF2B5EF4-FFF2-40B4-BE49-F238E27FC236}">
                <a16:creationId xmlns:a16="http://schemas.microsoft.com/office/drawing/2014/main" id="{1E7B6502-FCAA-03B4-9C6F-7E9F522FEE4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86765" y="702988"/>
            <a:ext cx="1458686" cy="14586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32EEB98-0C0A-59A3-37A0-807A99C2073A}"/>
              </a:ext>
            </a:extLst>
          </p:cNvPr>
          <p:cNvSpPr txBox="1"/>
          <p:nvPr/>
        </p:nvSpPr>
        <p:spPr>
          <a:xfrm>
            <a:off x="6858000" y="1792342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Public Key</a:t>
            </a:r>
          </a:p>
        </p:txBody>
      </p:sp>
      <p:pic>
        <p:nvPicPr>
          <p:cNvPr id="4098" name="Picture 2" descr="Amazon.com: Master Lock Outdoor Combination Lock, Heavy Duty Weatherproof  Padlock, Resettable Combination Lock for Outdoor Use, M175XDLF : Everything  Else">
            <a:extLst>
              <a:ext uri="{FF2B5EF4-FFF2-40B4-BE49-F238E27FC236}">
                <a16:creationId xmlns:a16="http://schemas.microsoft.com/office/drawing/2014/main" id="{5B315108-DD3A-075D-59BA-B9963FB7A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0131" y="248476"/>
            <a:ext cx="530465" cy="909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B256756-8680-227C-7E56-284911C2190B}"/>
              </a:ext>
            </a:extLst>
          </p:cNvPr>
          <p:cNvCxnSpPr/>
          <p:nvPr/>
        </p:nvCxnSpPr>
        <p:spPr>
          <a:xfrm>
            <a:off x="1905000" y="3031740"/>
            <a:ext cx="0" cy="53340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6883E0E2-DFAA-E427-B176-CA5ABC162BDE}"/>
              </a:ext>
            </a:extLst>
          </p:cNvPr>
          <p:cNvSpPr/>
          <p:nvPr/>
        </p:nvSpPr>
        <p:spPr>
          <a:xfrm>
            <a:off x="674914" y="3663180"/>
            <a:ext cx="2656114" cy="6858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Ciphertext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D11E678C-0D35-864F-7CE8-8ECD73F35505}"/>
                  </a:ext>
                </a:extLst>
              </p14:cNvPr>
              <p14:cNvContentPartPr/>
              <p14:nvPr/>
            </p14:nvContentPartPr>
            <p14:xfrm>
              <a:off x="1884954" y="4395164"/>
              <a:ext cx="7671960" cy="6832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D11E678C-0D35-864F-7CE8-8ECD73F35505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867314" y="4377164"/>
                <a:ext cx="7707600" cy="718920"/>
              </a:xfrm>
              <a:prstGeom prst="rect">
                <a:avLst/>
              </a:prstGeom>
            </p:spPr>
          </p:pic>
        </mc:Fallback>
      </mc:AlternateContent>
      <p:pic>
        <p:nvPicPr>
          <p:cNvPr id="20" name="Graphic 19" descr="Devil face outline with solid fill">
            <a:extLst>
              <a:ext uri="{FF2B5EF4-FFF2-40B4-BE49-F238E27FC236}">
                <a16:creationId xmlns:a16="http://schemas.microsoft.com/office/drawing/2014/main" id="{8528BEE0-40B1-6A75-7447-7AFEF02B170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157537" y="5198910"/>
            <a:ext cx="914400" cy="9144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4B7C240-0520-D2E5-D569-F69094F03C8E}"/>
              </a:ext>
            </a:extLst>
          </p:cNvPr>
          <p:cNvSpPr txBox="1"/>
          <p:nvPr/>
        </p:nvSpPr>
        <p:spPr>
          <a:xfrm>
            <a:off x="6097628" y="5288046"/>
            <a:ext cx="52020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Eve can intercept this message,</a:t>
            </a:r>
          </a:p>
          <a:p>
            <a:r>
              <a:rPr lang="en-US" dirty="0"/>
              <a:t>But </a:t>
            </a:r>
            <a:r>
              <a:rPr lang="en-US" b="1" dirty="0"/>
              <a:t>can’t</a:t>
            </a:r>
            <a:r>
              <a:rPr lang="en-US" dirty="0"/>
              <a:t> decrypt it </a:t>
            </a:r>
            <a:r>
              <a:rPr lang="en-US" sz="1400" dirty="0"/>
              <a:t>(public key is not used for decrypting!)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66451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19</a:t>
            </a:fld>
            <a:endParaRPr spc="-5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DF9F4D-E483-3A08-1845-E25A44DD91BA}"/>
              </a:ext>
            </a:extLst>
          </p:cNvPr>
          <p:cNvSpPr txBox="1"/>
          <p:nvPr/>
        </p:nvSpPr>
        <p:spPr>
          <a:xfrm>
            <a:off x="1524000" y="566341"/>
            <a:ext cx="327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Alice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781DA4-CA51-D85B-2BE6-F5942F256053}"/>
              </a:ext>
            </a:extLst>
          </p:cNvPr>
          <p:cNvSpPr txBox="1"/>
          <p:nvPr/>
        </p:nvSpPr>
        <p:spPr>
          <a:xfrm>
            <a:off x="35379" y="59450"/>
            <a:ext cx="5791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Asymmetric Cryptography (RSA)</a:t>
            </a:r>
          </a:p>
        </p:txBody>
      </p:sp>
      <p:pic>
        <p:nvPicPr>
          <p:cNvPr id="8" name="Graphic 7" descr="Office worker female outline">
            <a:extLst>
              <a:ext uri="{FF2B5EF4-FFF2-40B4-BE49-F238E27FC236}">
                <a16:creationId xmlns:a16="http://schemas.microsoft.com/office/drawing/2014/main" id="{2D7648F6-AF7D-EDC8-A644-8154292E7F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0600" y="762000"/>
            <a:ext cx="1828800" cy="1828800"/>
          </a:xfrm>
          <a:prstGeom prst="rect">
            <a:avLst/>
          </a:prstGeom>
        </p:spPr>
      </p:pic>
      <p:pic>
        <p:nvPicPr>
          <p:cNvPr id="14" name="Graphic 13" descr="Office worker male with solid fill">
            <a:extLst>
              <a:ext uri="{FF2B5EF4-FFF2-40B4-BE49-F238E27FC236}">
                <a16:creationId xmlns:a16="http://schemas.microsoft.com/office/drawing/2014/main" id="{58108436-B9A6-FD6F-9840-B9FA1B18FA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34400" y="800100"/>
            <a:ext cx="1676400" cy="16764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04785B6-7A93-FBD2-99C6-BEF91C4F22BB}"/>
              </a:ext>
            </a:extLst>
          </p:cNvPr>
          <p:cNvSpPr txBox="1"/>
          <p:nvPr/>
        </p:nvSpPr>
        <p:spPr>
          <a:xfrm>
            <a:off x="9029700" y="577334"/>
            <a:ext cx="327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Bob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1E14C70-D5D8-B4E0-5BEE-690039CB2C01}"/>
              </a:ext>
            </a:extLst>
          </p:cNvPr>
          <p:cNvSpPr/>
          <p:nvPr/>
        </p:nvSpPr>
        <p:spPr>
          <a:xfrm>
            <a:off x="674914" y="2508520"/>
            <a:ext cx="2514600" cy="5232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Plaintext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BC06128-5D4E-57A2-43E4-C5E236CFF88F}"/>
              </a:ext>
            </a:extLst>
          </p:cNvPr>
          <p:cNvSpPr txBox="1"/>
          <p:nvPr/>
        </p:nvSpPr>
        <p:spPr>
          <a:xfrm>
            <a:off x="381000" y="5383131"/>
            <a:ext cx="42318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Ciphertext is sent over some medium</a:t>
            </a:r>
          </a:p>
        </p:txBody>
      </p:sp>
      <p:pic>
        <p:nvPicPr>
          <p:cNvPr id="4" name="Graphic 3" descr="Key outline">
            <a:extLst>
              <a:ext uri="{FF2B5EF4-FFF2-40B4-BE49-F238E27FC236}">
                <a16:creationId xmlns:a16="http://schemas.microsoft.com/office/drawing/2014/main" id="{1E7B6502-FCAA-03B4-9C6F-7E9F522FEE4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86765" y="702988"/>
            <a:ext cx="1458686" cy="14586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32EEB98-0C0A-59A3-37A0-807A99C2073A}"/>
              </a:ext>
            </a:extLst>
          </p:cNvPr>
          <p:cNvSpPr txBox="1"/>
          <p:nvPr/>
        </p:nvSpPr>
        <p:spPr>
          <a:xfrm>
            <a:off x="6858000" y="1792342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Public Key</a:t>
            </a:r>
          </a:p>
        </p:txBody>
      </p:sp>
      <p:pic>
        <p:nvPicPr>
          <p:cNvPr id="4098" name="Picture 2" descr="Amazon.com: Master Lock Outdoor Combination Lock, Heavy Duty Weatherproof  Padlock, Resettable Combination Lock for Outdoor Use, M175XDLF : Everything  Else">
            <a:extLst>
              <a:ext uri="{FF2B5EF4-FFF2-40B4-BE49-F238E27FC236}">
                <a16:creationId xmlns:a16="http://schemas.microsoft.com/office/drawing/2014/main" id="{5B315108-DD3A-075D-59BA-B9963FB7A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0131" y="248476"/>
            <a:ext cx="530465" cy="909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B256756-8680-227C-7E56-284911C2190B}"/>
              </a:ext>
            </a:extLst>
          </p:cNvPr>
          <p:cNvCxnSpPr/>
          <p:nvPr/>
        </p:nvCxnSpPr>
        <p:spPr>
          <a:xfrm>
            <a:off x="1905000" y="3031740"/>
            <a:ext cx="0" cy="53340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6883E0E2-DFAA-E427-B176-CA5ABC162BDE}"/>
              </a:ext>
            </a:extLst>
          </p:cNvPr>
          <p:cNvSpPr/>
          <p:nvPr/>
        </p:nvSpPr>
        <p:spPr>
          <a:xfrm>
            <a:off x="674914" y="3663180"/>
            <a:ext cx="2656114" cy="6858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Ciphertext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D11E678C-0D35-864F-7CE8-8ECD73F35505}"/>
                  </a:ext>
                </a:extLst>
              </p14:cNvPr>
              <p14:cNvContentPartPr/>
              <p14:nvPr/>
            </p14:nvContentPartPr>
            <p14:xfrm>
              <a:off x="1884954" y="4395164"/>
              <a:ext cx="7671960" cy="6832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D11E678C-0D35-864F-7CE8-8ECD73F35505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866954" y="4377164"/>
                <a:ext cx="7707600" cy="718920"/>
              </a:xfrm>
              <a:prstGeom prst="rect">
                <a:avLst/>
              </a:prstGeom>
            </p:spPr>
          </p:pic>
        </mc:Fallback>
      </mc:AlternateContent>
      <p:pic>
        <p:nvPicPr>
          <p:cNvPr id="20" name="Graphic 19" descr="Devil face outline with solid fill">
            <a:extLst>
              <a:ext uri="{FF2B5EF4-FFF2-40B4-BE49-F238E27FC236}">
                <a16:creationId xmlns:a16="http://schemas.microsoft.com/office/drawing/2014/main" id="{8528BEE0-40B1-6A75-7447-7AFEF02B170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157537" y="5198910"/>
            <a:ext cx="914400" cy="9144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4B7C240-0520-D2E5-D569-F69094F03C8E}"/>
              </a:ext>
            </a:extLst>
          </p:cNvPr>
          <p:cNvSpPr txBox="1"/>
          <p:nvPr/>
        </p:nvSpPr>
        <p:spPr>
          <a:xfrm>
            <a:off x="6097628" y="5288046"/>
            <a:ext cx="52020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Eve can intercept this message,</a:t>
            </a:r>
          </a:p>
          <a:p>
            <a:r>
              <a:rPr lang="en-US" dirty="0"/>
              <a:t>But </a:t>
            </a:r>
            <a:r>
              <a:rPr lang="en-US" b="1" dirty="0"/>
              <a:t>can’t</a:t>
            </a:r>
            <a:r>
              <a:rPr lang="en-US" dirty="0"/>
              <a:t> decrypt it </a:t>
            </a:r>
            <a:r>
              <a:rPr lang="en-US" sz="1400" dirty="0"/>
              <a:t>(public key is not used for decrypting!)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D12783A-BA83-C666-93A2-0BAD907AEB73}"/>
              </a:ext>
            </a:extLst>
          </p:cNvPr>
          <p:cNvSpPr/>
          <p:nvPr/>
        </p:nvSpPr>
        <p:spPr>
          <a:xfrm>
            <a:off x="7924800" y="3709364"/>
            <a:ext cx="2656114" cy="6858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Ciphertext</a:t>
            </a:r>
          </a:p>
        </p:txBody>
      </p:sp>
      <p:pic>
        <p:nvPicPr>
          <p:cNvPr id="12" name="Graphic 11" descr="Key outline">
            <a:extLst>
              <a:ext uri="{FF2B5EF4-FFF2-40B4-BE49-F238E27FC236}">
                <a16:creationId xmlns:a16="http://schemas.microsoft.com/office/drawing/2014/main" id="{6AF14C5A-C6AF-990C-FC29-C01F9902DA4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359395" y="577334"/>
            <a:ext cx="1458686" cy="145868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66B1A2F-886B-F6A6-C984-07438B484DFA}"/>
              </a:ext>
            </a:extLst>
          </p:cNvPr>
          <p:cNvSpPr txBox="1"/>
          <p:nvPr/>
        </p:nvSpPr>
        <p:spPr>
          <a:xfrm>
            <a:off x="10439400" y="1714019"/>
            <a:ext cx="61962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Private Key</a:t>
            </a:r>
          </a:p>
        </p:txBody>
      </p:sp>
      <p:sp>
        <p:nvSpPr>
          <p:cNvPr id="19" name="Arrow: Down 18">
            <a:extLst>
              <a:ext uri="{FF2B5EF4-FFF2-40B4-BE49-F238E27FC236}">
                <a16:creationId xmlns:a16="http://schemas.microsoft.com/office/drawing/2014/main" id="{96FB5F1B-CD11-5315-F81B-226FA50B861B}"/>
              </a:ext>
            </a:extLst>
          </p:cNvPr>
          <p:cNvSpPr/>
          <p:nvPr/>
        </p:nvSpPr>
        <p:spPr>
          <a:xfrm rot="10800000">
            <a:off x="9188034" y="3276599"/>
            <a:ext cx="222666" cy="43643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343097C-3511-5549-646F-3AC38E4C75B1}"/>
              </a:ext>
            </a:extLst>
          </p:cNvPr>
          <p:cNvSpPr/>
          <p:nvPr/>
        </p:nvSpPr>
        <p:spPr>
          <a:xfrm>
            <a:off x="7976989" y="2581634"/>
            <a:ext cx="2514600" cy="5232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Plaintext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B2AE9110-2FE8-7ABD-4343-82726E2660AA}"/>
                  </a:ext>
                </a:extLst>
              </p14:cNvPr>
              <p14:cNvContentPartPr/>
              <p14:nvPr/>
            </p14:nvContentPartPr>
            <p14:xfrm>
              <a:off x="11176573" y="2122136"/>
              <a:ext cx="6840" cy="504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B2AE9110-2FE8-7ABD-4343-82726E2660AA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1158573" y="2104496"/>
                <a:ext cx="42480" cy="4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BBB1C03B-B02D-D095-EC30-BE780189574A}"/>
                  </a:ext>
                </a:extLst>
              </p14:cNvPr>
              <p14:cNvContentPartPr/>
              <p14:nvPr/>
            </p14:nvContentPartPr>
            <p14:xfrm>
              <a:off x="11217253" y="2212136"/>
              <a:ext cx="31680" cy="9252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BBB1C03B-B02D-D095-EC30-BE780189574A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1199613" y="2194136"/>
                <a:ext cx="67320" cy="128160"/>
              </a:xfrm>
              <a:prstGeom prst="rect">
                <a:avLst/>
              </a:prstGeom>
            </p:spPr>
          </p:pic>
        </mc:Fallback>
      </mc:AlternateContent>
      <p:grpSp>
        <p:nvGrpSpPr>
          <p:cNvPr id="4104" name="Group 4103">
            <a:extLst>
              <a:ext uri="{FF2B5EF4-FFF2-40B4-BE49-F238E27FC236}">
                <a16:creationId xmlns:a16="http://schemas.microsoft.com/office/drawing/2014/main" id="{BC060AC5-89F8-689D-E0A1-6666B9D5C19D}"/>
              </a:ext>
            </a:extLst>
          </p:cNvPr>
          <p:cNvGrpSpPr/>
          <p:nvPr/>
        </p:nvGrpSpPr>
        <p:grpSpPr>
          <a:xfrm>
            <a:off x="11266213" y="2416256"/>
            <a:ext cx="16920" cy="210600"/>
            <a:chOff x="11266213" y="2416256"/>
            <a:chExt cx="16920" cy="210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14E5C104-A54E-7A3C-9378-8C0BFF8FA000}"/>
                    </a:ext>
                  </a:extLst>
                </p14:cNvPr>
                <p14:cNvContentPartPr/>
                <p14:nvPr/>
              </p14:nvContentPartPr>
              <p14:xfrm>
                <a:off x="11266213" y="2416256"/>
                <a:ext cx="360" cy="3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14E5C104-A54E-7A3C-9378-8C0BFF8FA000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1248573" y="2398616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A255794A-2458-A7F6-6627-FAAB397C708A}"/>
                    </a:ext>
                  </a:extLst>
                </p14:cNvPr>
                <p14:cNvContentPartPr/>
                <p14:nvPr/>
              </p14:nvContentPartPr>
              <p14:xfrm>
                <a:off x="11282773" y="2473496"/>
                <a:ext cx="360" cy="1533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A255794A-2458-A7F6-6627-FAAB397C708A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1264773" y="2455496"/>
                  <a:ext cx="36000" cy="189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03" name="Group 4102">
            <a:extLst>
              <a:ext uri="{FF2B5EF4-FFF2-40B4-BE49-F238E27FC236}">
                <a16:creationId xmlns:a16="http://schemas.microsoft.com/office/drawing/2014/main" id="{7CB17EA0-F1B6-50EA-5874-0134386A58B5}"/>
              </a:ext>
            </a:extLst>
          </p:cNvPr>
          <p:cNvGrpSpPr/>
          <p:nvPr/>
        </p:nvGrpSpPr>
        <p:grpSpPr>
          <a:xfrm>
            <a:off x="11256493" y="2693816"/>
            <a:ext cx="26640" cy="381600"/>
            <a:chOff x="11256493" y="2693816"/>
            <a:chExt cx="26640" cy="381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1DB1DEF3-31AE-3F4A-13BD-E587BD1DC1C9}"/>
                    </a:ext>
                  </a:extLst>
                </p14:cNvPr>
                <p14:cNvContentPartPr/>
                <p14:nvPr/>
              </p14:nvContentPartPr>
              <p14:xfrm>
                <a:off x="11282773" y="2693816"/>
                <a:ext cx="360" cy="1620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1DB1DEF3-31AE-3F4A-13BD-E587BD1DC1C9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1264773" y="2675816"/>
                  <a:ext cx="3600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AD072DF6-AE1A-9ABB-0B1E-9B0F66BD991C}"/>
                    </a:ext>
                  </a:extLst>
                </p14:cNvPr>
                <p14:cNvContentPartPr/>
                <p14:nvPr/>
              </p14:nvContentPartPr>
              <p14:xfrm>
                <a:off x="11256493" y="2914496"/>
                <a:ext cx="26640" cy="16092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AD072DF6-AE1A-9ABB-0B1E-9B0F66BD991C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1238853" y="2896496"/>
                  <a:ext cx="62280" cy="196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9327DD76-A785-910E-C577-C1073F075D1A}"/>
                  </a:ext>
                </a:extLst>
              </p14:cNvPr>
              <p14:cNvContentPartPr/>
              <p14:nvPr/>
            </p14:nvContentPartPr>
            <p14:xfrm>
              <a:off x="11101693" y="3143096"/>
              <a:ext cx="83520" cy="7812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9327DD76-A785-910E-C577-C1073F075D1A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11084053" y="3125096"/>
                <a:ext cx="119160" cy="113760"/>
              </a:xfrm>
              <a:prstGeom prst="rect">
                <a:avLst/>
              </a:prstGeom>
            </p:spPr>
          </p:pic>
        </mc:Fallback>
      </mc:AlternateContent>
      <p:grpSp>
        <p:nvGrpSpPr>
          <p:cNvPr id="4102" name="Group 4101">
            <a:extLst>
              <a:ext uri="{FF2B5EF4-FFF2-40B4-BE49-F238E27FC236}">
                <a16:creationId xmlns:a16="http://schemas.microsoft.com/office/drawing/2014/main" id="{D5032679-7138-4099-C972-614B2232DEDF}"/>
              </a:ext>
            </a:extLst>
          </p:cNvPr>
          <p:cNvGrpSpPr/>
          <p:nvPr/>
        </p:nvGrpSpPr>
        <p:grpSpPr>
          <a:xfrm>
            <a:off x="9772213" y="3289976"/>
            <a:ext cx="1225080" cy="378720"/>
            <a:chOff x="9772213" y="3289976"/>
            <a:chExt cx="1225080" cy="378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F79E06A6-EC3C-1270-CF98-552018A4755F}"/>
                    </a:ext>
                  </a:extLst>
                </p14:cNvPr>
                <p14:cNvContentPartPr/>
                <p14:nvPr/>
              </p14:nvContentPartPr>
              <p14:xfrm>
                <a:off x="10834933" y="3289976"/>
                <a:ext cx="162360" cy="6804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F79E06A6-EC3C-1270-CF98-552018A4755F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0817293" y="3271976"/>
                  <a:ext cx="19800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D3F2A0D8-9C76-1CC4-F6AC-847097ECF1CE}"/>
                    </a:ext>
                  </a:extLst>
                </p14:cNvPr>
                <p14:cNvContentPartPr/>
                <p14:nvPr/>
              </p14:nvContentPartPr>
              <p14:xfrm>
                <a:off x="10468093" y="3387896"/>
                <a:ext cx="276480" cy="4932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D3F2A0D8-9C76-1CC4-F6AC-847097ECF1CE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0450093" y="3369896"/>
                  <a:ext cx="31212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4096" name="Ink 4095">
                  <a:extLst>
                    <a:ext uri="{FF2B5EF4-FFF2-40B4-BE49-F238E27FC236}">
                      <a16:creationId xmlns:a16="http://schemas.microsoft.com/office/drawing/2014/main" id="{B96837AB-3A32-8413-F852-960F7D7B59D9}"/>
                    </a:ext>
                  </a:extLst>
                </p14:cNvPr>
                <p14:cNvContentPartPr/>
                <p14:nvPr/>
              </p14:nvContentPartPr>
              <p14:xfrm>
                <a:off x="10151653" y="3445136"/>
                <a:ext cx="225360" cy="35640"/>
              </p14:xfrm>
            </p:contentPart>
          </mc:Choice>
          <mc:Fallback xmlns="">
            <p:pic>
              <p:nvPicPr>
                <p:cNvPr id="4096" name="Ink 4095">
                  <a:extLst>
                    <a:ext uri="{FF2B5EF4-FFF2-40B4-BE49-F238E27FC236}">
                      <a16:creationId xmlns:a16="http://schemas.microsoft.com/office/drawing/2014/main" id="{B96837AB-3A32-8413-F852-960F7D7B59D9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0133653" y="3427136"/>
                  <a:ext cx="26100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4097" name="Ink 4096">
                  <a:extLst>
                    <a:ext uri="{FF2B5EF4-FFF2-40B4-BE49-F238E27FC236}">
                      <a16:creationId xmlns:a16="http://schemas.microsoft.com/office/drawing/2014/main" id="{25376689-D9FE-51BC-F0D2-5CE6102E3152}"/>
                    </a:ext>
                  </a:extLst>
                </p14:cNvPr>
                <p14:cNvContentPartPr/>
                <p14:nvPr/>
              </p14:nvContentPartPr>
              <p14:xfrm>
                <a:off x="9903973" y="3485816"/>
                <a:ext cx="162720" cy="15840"/>
              </p14:xfrm>
            </p:contentPart>
          </mc:Choice>
          <mc:Fallback xmlns="">
            <p:pic>
              <p:nvPicPr>
                <p:cNvPr id="4097" name="Ink 4096">
                  <a:extLst>
                    <a:ext uri="{FF2B5EF4-FFF2-40B4-BE49-F238E27FC236}">
                      <a16:creationId xmlns:a16="http://schemas.microsoft.com/office/drawing/2014/main" id="{25376689-D9FE-51BC-F0D2-5CE6102E3152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9886333" y="3468176"/>
                  <a:ext cx="19836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4099" name="Ink 4098">
                  <a:extLst>
                    <a:ext uri="{FF2B5EF4-FFF2-40B4-BE49-F238E27FC236}">
                      <a16:creationId xmlns:a16="http://schemas.microsoft.com/office/drawing/2014/main" id="{A61125D0-3D23-37E3-1BB0-87E54F0FAC7B}"/>
                    </a:ext>
                  </a:extLst>
                </p14:cNvPr>
                <p14:cNvContentPartPr/>
                <p14:nvPr/>
              </p14:nvContentPartPr>
              <p14:xfrm>
                <a:off x="9844213" y="3510296"/>
                <a:ext cx="1800" cy="360"/>
              </p14:xfrm>
            </p:contentPart>
          </mc:Choice>
          <mc:Fallback xmlns="">
            <p:pic>
              <p:nvPicPr>
                <p:cNvPr id="4099" name="Ink 4098">
                  <a:extLst>
                    <a:ext uri="{FF2B5EF4-FFF2-40B4-BE49-F238E27FC236}">
                      <a16:creationId xmlns:a16="http://schemas.microsoft.com/office/drawing/2014/main" id="{A61125D0-3D23-37E3-1BB0-87E54F0FAC7B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9826573" y="3492296"/>
                  <a:ext cx="3744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4100" name="Ink 4099">
                  <a:extLst>
                    <a:ext uri="{FF2B5EF4-FFF2-40B4-BE49-F238E27FC236}">
                      <a16:creationId xmlns:a16="http://schemas.microsoft.com/office/drawing/2014/main" id="{911B939E-803D-9633-2589-22C70157DE09}"/>
                    </a:ext>
                  </a:extLst>
                </p14:cNvPr>
                <p14:cNvContentPartPr/>
                <p14:nvPr/>
              </p14:nvContentPartPr>
              <p14:xfrm>
                <a:off x="9816853" y="3510296"/>
                <a:ext cx="5040" cy="1800"/>
              </p14:xfrm>
            </p:contentPart>
          </mc:Choice>
          <mc:Fallback xmlns="">
            <p:pic>
              <p:nvPicPr>
                <p:cNvPr id="4100" name="Ink 4099">
                  <a:extLst>
                    <a:ext uri="{FF2B5EF4-FFF2-40B4-BE49-F238E27FC236}">
                      <a16:creationId xmlns:a16="http://schemas.microsoft.com/office/drawing/2014/main" id="{911B939E-803D-9633-2589-22C70157DE09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9798853" y="3492296"/>
                  <a:ext cx="4068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4101" name="Ink 4100">
                  <a:extLst>
                    <a:ext uri="{FF2B5EF4-FFF2-40B4-BE49-F238E27FC236}">
                      <a16:creationId xmlns:a16="http://schemas.microsoft.com/office/drawing/2014/main" id="{68E65C9B-B590-A1C7-A4ED-42FCE2BC5F79}"/>
                    </a:ext>
                  </a:extLst>
                </p14:cNvPr>
                <p14:cNvContentPartPr/>
                <p14:nvPr/>
              </p14:nvContentPartPr>
              <p14:xfrm>
                <a:off x="9772213" y="3389336"/>
                <a:ext cx="231840" cy="279360"/>
              </p14:xfrm>
            </p:contentPart>
          </mc:Choice>
          <mc:Fallback xmlns="">
            <p:pic>
              <p:nvPicPr>
                <p:cNvPr id="4101" name="Ink 4100">
                  <a:extLst>
                    <a:ext uri="{FF2B5EF4-FFF2-40B4-BE49-F238E27FC236}">
                      <a16:creationId xmlns:a16="http://schemas.microsoft.com/office/drawing/2014/main" id="{68E65C9B-B590-A1C7-A4ED-42FCE2BC5F79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9754573" y="3371696"/>
                  <a:ext cx="267480" cy="3150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4105" name="TextBox 4104">
            <a:extLst>
              <a:ext uri="{FF2B5EF4-FFF2-40B4-BE49-F238E27FC236}">
                <a16:creationId xmlns:a16="http://schemas.microsoft.com/office/drawing/2014/main" id="{231F0C79-4B82-9C12-6975-A7F234BCBF64}"/>
              </a:ext>
            </a:extLst>
          </p:cNvPr>
          <p:cNvSpPr txBox="1"/>
          <p:nvPr/>
        </p:nvSpPr>
        <p:spPr>
          <a:xfrm>
            <a:off x="11115922" y="3178390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Decrypt</a:t>
            </a:r>
          </a:p>
        </p:txBody>
      </p:sp>
      <p:sp>
        <p:nvSpPr>
          <p:cNvPr id="4106" name="TextBox 4105">
            <a:extLst>
              <a:ext uri="{FF2B5EF4-FFF2-40B4-BE49-F238E27FC236}">
                <a16:creationId xmlns:a16="http://schemas.microsoft.com/office/drawing/2014/main" id="{23EE610F-D996-446E-8FE7-BA9A48028682}"/>
              </a:ext>
            </a:extLst>
          </p:cNvPr>
          <p:cNvSpPr txBox="1"/>
          <p:nvPr/>
        </p:nvSpPr>
        <p:spPr>
          <a:xfrm>
            <a:off x="4116094" y="2944235"/>
            <a:ext cx="33163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Bob uses his </a:t>
            </a:r>
            <a:r>
              <a:rPr lang="en-US" b="1" dirty="0"/>
              <a:t>private</a:t>
            </a:r>
            <a:r>
              <a:rPr lang="en-US" dirty="0"/>
              <a:t> </a:t>
            </a:r>
            <a:r>
              <a:rPr lang="en-US" b="1" dirty="0"/>
              <a:t>key</a:t>
            </a:r>
            <a:r>
              <a:rPr lang="en-US" dirty="0"/>
              <a:t> to decrypt the message. Nobody else knows Bob’s private key</a:t>
            </a:r>
          </a:p>
        </p:txBody>
      </p:sp>
    </p:spTree>
    <p:extLst>
      <p:ext uri="{BB962C8B-B14F-4D97-AF65-F5344CB8AC3E}">
        <p14:creationId xmlns:p14="http://schemas.microsoft.com/office/powerpoint/2010/main" val="6972069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91059" rIns="0" bIns="0" rtlCol="0">
            <a:spAutoFit/>
          </a:bodyPr>
          <a:lstStyle/>
          <a:p>
            <a:pPr marL="219710">
              <a:lnSpc>
                <a:spcPct val="100000"/>
              </a:lnSpc>
              <a:spcBef>
                <a:spcPts val="105"/>
              </a:spcBef>
            </a:pPr>
            <a:r>
              <a:rPr sz="2000" b="1" spc="-10" dirty="0">
                <a:latin typeface="Arial"/>
                <a:cs typeface="Arial"/>
              </a:rPr>
              <a:t>Announcements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2</a:t>
            </a:fld>
            <a:endParaRPr spc="-5" dirty="0"/>
          </a:p>
        </p:txBody>
      </p:sp>
      <p:sp>
        <p:nvSpPr>
          <p:cNvPr id="3" name="object 3"/>
          <p:cNvSpPr txBox="1"/>
          <p:nvPr/>
        </p:nvSpPr>
        <p:spPr>
          <a:xfrm>
            <a:off x="1066800" y="1295400"/>
            <a:ext cx="6347460" cy="3080972"/>
          </a:xfrm>
          <a:prstGeom prst="rect">
            <a:avLst/>
          </a:prstGeom>
        </p:spPr>
        <p:txBody>
          <a:bodyPr vert="horz" wrap="square" lIns="0" tIns="793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25"/>
              </a:spcBef>
            </a:pPr>
            <a:r>
              <a:rPr lang="en-US" sz="2000" b="1" dirty="0">
                <a:latin typeface="Arial"/>
                <a:cs typeface="Arial"/>
              </a:rPr>
              <a:t>PA3 Due TONIGHT</a:t>
            </a:r>
          </a:p>
          <a:p>
            <a:pPr marL="12700">
              <a:lnSpc>
                <a:spcPct val="100000"/>
              </a:lnSpc>
              <a:spcBef>
                <a:spcPts val="625"/>
              </a:spcBef>
            </a:pPr>
            <a:endParaRPr lang="en-US" sz="2000" b="1" spc="-15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625"/>
              </a:spcBef>
            </a:pPr>
            <a:r>
              <a:rPr lang="en-US" sz="2000" spc="-15" dirty="0">
                <a:latin typeface="Arial"/>
                <a:cs typeface="Arial"/>
              </a:rPr>
              <a:t>Office hours on Wednesday are moved to 9-10 AM</a:t>
            </a:r>
          </a:p>
          <a:p>
            <a:pPr marL="12700">
              <a:lnSpc>
                <a:spcPct val="100000"/>
              </a:lnSpc>
              <a:spcBef>
                <a:spcPts val="625"/>
              </a:spcBef>
            </a:pPr>
            <a:endParaRPr lang="en-US" sz="2000" spc="-15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625"/>
              </a:spcBef>
            </a:pPr>
            <a:r>
              <a:rPr lang="en-US" sz="2000" spc="-15" dirty="0">
                <a:latin typeface="Arial"/>
                <a:cs typeface="Arial"/>
              </a:rPr>
              <a:t>Wireshark Lab 2</a:t>
            </a:r>
          </a:p>
          <a:p>
            <a:pPr marL="12700">
              <a:lnSpc>
                <a:spcPct val="100000"/>
              </a:lnSpc>
              <a:spcBef>
                <a:spcPts val="625"/>
              </a:spcBef>
            </a:pPr>
            <a:endParaRPr lang="en-US" sz="2000" spc="-15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625"/>
              </a:spcBef>
            </a:pPr>
            <a:r>
              <a:rPr lang="en-US" sz="2000" spc="-15" dirty="0">
                <a:latin typeface="Arial"/>
                <a:cs typeface="Arial"/>
              </a:rPr>
              <a:t>Rest of Semester</a:t>
            </a:r>
          </a:p>
          <a:p>
            <a:pPr marL="12700">
              <a:lnSpc>
                <a:spcPct val="100000"/>
              </a:lnSpc>
              <a:spcBef>
                <a:spcPts val="625"/>
              </a:spcBef>
            </a:pPr>
            <a:endParaRPr lang="en-US" sz="2000" spc="-15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20</a:t>
            </a:fld>
            <a:endParaRPr spc="-5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781DA4-CA51-D85B-2BE6-F5942F256053}"/>
              </a:ext>
            </a:extLst>
          </p:cNvPr>
          <p:cNvSpPr txBox="1"/>
          <p:nvPr/>
        </p:nvSpPr>
        <p:spPr>
          <a:xfrm>
            <a:off x="35379" y="59450"/>
            <a:ext cx="5791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Asymmetric Cryptography (RSA)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0191A78-5B53-0273-FAD3-17FD7FFED5E5}"/>
              </a:ext>
            </a:extLst>
          </p:cNvPr>
          <p:cNvSpPr txBox="1"/>
          <p:nvPr/>
        </p:nvSpPr>
        <p:spPr>
          <a:xfrm>
            <a:off x="1447800" y="914400"/>
            <a:ext cx="83058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If you multiply two prime numbers (</a:t>
            </a:r>
            <a:r>
              <a:rPr lang="en-US" sz="2800" b="1" dirty="0"/>
              <a:t>p</a:t>
            </a:r>
            <a:r>
              <a:rPr lang="en-US" sz="2800" dirty="0"/>
              <a:t> and </a:t>
            </a:r>
            <a:r>
              <a:rPr lang="en-US" sz="2800" b="1" dirty="0"/>
              <a:t>q</a:t>
            </a:r>
            <a:r>
              <a:rPr lang="en-US" sz="2800" dirty="0"/>
              <a:t>) together, the product can only be divisible by those two number</a:t>
            </a:r>
          </a:p>
        </p:txBody>
      </p:sp>
      <p:sp>
        <p:nvSpPr>
          <p:cNvPr id="4107" name="TextBox 4106">
            <a:extLst>
              <a:ext uri="{FF2B5EF4-FFF2-40B4-BE49-F238E27FC236}">
                <a16:creationId xmlns:a16="http://schemas.microsoft.com/office/drawing/2014/main" id="{16B394F9-E427-EC0B-FCFC-65E03898C9FC}"/>
              </a:ext>
            </a:extLst>
          </p:cNvPr>
          <p:cNvSpPr txBox="1"/>
          <p:nvPr/>
        </p:nvSpPr>
        <p:spPr>
          <a:xfrm>
            <a:off x="4114800" y="2438400"/>
            <a:ext cx="13260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5183</a:t>
            </a:r>
            <a:endParaRPr lang="en-US" sz="3600" dirty="0"/>
          </a:p>
        </p:txBody>
      </p:sp>
      <p:sp>
        <p:nvSpPr>
          <p:cNvPr id="4108" name="TextBox 4107">
            <a:extLst>
              <a:ext uri="{FF2B5EF4-FFF2-40B4-BE49-F238E27FC236}">
                <a16:creationId xmlns:a16="http://schemas.microsoft.com/office/drawing/2014/main" id="{D448D792-2B0A-F877-8978-ABE17832F8B1}"/>
              </a:ext>
            </a:extLst>
          </p:cNvPr>
          <p:cNvSpPr txBox="1"/>
          <p:nvPr/>
        </p:nvSpPr>
        <p:spPr>
          <a:xfrm>
            <a:off x="2930979" y="3276600"/>
            <a:ext cx="41088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??? * ??? = 5183</a:t>
            </a:r>
          </a:p>
        </p:txBody>
      </p:sp>
      <p:sp>
        <p:nvSpPr>
          <p:cNvPr id="4109" name="TextBox 4108">
            <a:extLst>
              <a:ext uri="{FF2B5EF4-FFF2-40B4-BE49-F238E27FC236}">
                <a16:creationId xmlns:a16="http://schemas.microsoft.com/office/drawing/2014/main" id="{03D12A4D-2561-7EFE-F387-66D015F3F5B1}"/>
              </a:ext>
            </a:extLst>
          </p:cNvPr>
          <p:cNvSpPr txBox="1"/>
          <p:nvPr/>
        </p:nvSpPr>
        <p:spPr>
          <a:xfrm>
            <a:off x="1080728" y="4327773"/>
            <a:ext cx="94917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This is very difficult to figure out for the people that don’t know p or q</a:t>
            </a:r>
          </a:p>
        </p:txBody>
      </p:sp>
      <p:sp>
        <p:nvSpPr>
          <p:cNvPr id="4110" name="TextBox 4109">
            <a:extLst>
              <a:ext uri="{FF2B5EF4-FFF2-40B4-BE49-F238E27FC236}">
                <a16:creationId xmlns:a16="http://schemas.microsoft.com/office/drawing/2014/main" id="{F57656AC-7BE1-F7DF-D850-3F327A765700}"/>
              </a:ext>
            </a:extLst>
          </p:cNvPr>
          <p:cNvSpPr txBox="1"/>
          <p:nvPr/>
        </p:nvSpPr>
        <p:spPr>
          <a:xfrm>
            <a:off x="431512" y="5115934"/>
            <a:ext cx="11046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In fact, there is not an </a:t>
            </a:r>
            <a:r>
              <a:rPr lang="en-US" sz="2400" i="1" dirty="0"/>
              <a:t>efficient </a:t>
            </a:r>
            <a:r>
              <a:rPr lang="en-US" sz="2400" dirty="0"/>
              <a:t>program that can calculate the factors of integers</a:t>
            </a:r>
          </a:p>
        </p:txBody>
      </p:sp>
      <p:sp>
        <p:nvSpPr>
          <p:cNvPr id="4111" name="TextBox 4110">
            <a:extLst>
              <a:ext uri="{FF2B5EF4-FFF2-40B4-BE49-F238E27FC236}">
                <a16:creationId xmlns:a16="http://schemas.microsoft.com/office/drawing/2014/main" id="{1FACDCFD-D62D-B7E8-95E0-C3CF0DBA54FF}"/>
              </a:ext>
            </a:extLst>
          </p:cNvPr>
          <p:cNvSpPr txBox="1"/>
          <p:nvPr/>
        </p:nvSpPr>
        <p:spPr>
          <a:xfrm>
            <a:off x="7924800" y="5758934"/>
            <a:ext cx="3698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Remember what these are called</a:t>
            </a:r>
            <a:r>
              <a:rPr lang="en-US" dirty="0">
                <a:highlight>
                  <a:srgbClr val="00FF00"/>
                </a:highlight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0616074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21</a:t>
            </a:fld>
            <a:endParaRPr spc="-5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781DA4-CA51-D85B-2BE6-F5942F256053}"/>
              </a:ext>
            </a:extLst>
          </p:cNvPr>
          <p:cNvSpPr txBox="1"/>
          <p:nvPr/>
        </p:nvSpPr>
        <p:spPr>
          <a:xfrm>
            <a:off x="35379" y="59450"/>
            <a:ext cx="5791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Asymmetric Cryptography (RSA)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0191A78-5B53-0273-FAD3-17FD7FFED5E5}"/>
              </a:ext>
            </a:extLst>
          </p:cNvPr>
          <p:cNvSpPr txBox="1"/>
          <p:nvPr/>
        </p:nvSpPr>
        <p:spPr>
          <a:xfrm>
            <a:off x="1447800" y="914400"/>
            <a:ext cx="83058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If you multiply two prime numbers (</a:t>
            </a:r>
            <a:r>
              <a:rPr lang="en-US" sz="2800" b="1" dirty="0"/>
              <a:t>p</a:t>
            </a:r>
            <a:r>
              <a:rPr lang="en-US" sz="2800" dirty="0"/>
              <a:t> and </a:t>
            </a:r>
            <a:r>
              <a:rPr lang="en-US" sz="2800" b="1" dirty="0"/>
              <a:t>q</a:t>
            </a:r>
            <a:r>
              <a:rPr lang="en-US" sz="2800" dirty="0"/>
              <a:t>) together, the product can only be divisible by those two number</a:t>
            </a:r>
          </a:p>
        </p:txBody>
      </p:sp>
      <p:sp>
        <p:nvSpPr>
          <p:cNvPr id="4107" name="TextBox 4106">
            <a:extLst>
              <a:ext uri="{FF2B5EF4-FFF2-40B4-BE49-F238E27FC236}">
                <a16:creationId xmlns:a16="http://schemas.microsoft.com/office/drawing/2014/main" id="{16B394F9-E427-EC0B-FCFC-65E03898C9FC}"/>
              </a:ext>
            </a:extLst>
          </p:cNvPr>
          <p:cNvSpPr txBox="1"/>
          <p:nvPr/>
        </p:nvSpPr>
        <p:spPr>
          <a:xfrm>
            <a:off x="4114800" y="2438400"/>
            <a:ext cx="13260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5183</a:t>
            </a:r>
            <a:endParaRPr lang="en-US" sz="3600" dirty="0"/>
          </a:p>
        </p:txBody>
      </p:sp>
      <p:sp>
        <p:nvSpPr>
          <p:cNvPr id="4108" name="TextBox 4107">
            <a:extLst>
              <a:ext uri="{FF2B5EF4-FFF2-40B4-BE49-F238E27FC236}">
                <a16:creationId xmlns:a16="http://schemas.microsoft.com/office/drawing/2014/main" id="{D448D792-2B0A-F877-8978-ABE17832F8B1}"/>
              </a:ext>
            </a:extLst>
          </p:cNvPr>
          <p:cNvSpPr txBox="1"/>
          <p:nvPr/>
        </p:nvSpPr>
        <p:spPr>
          <a:xfrm>
            <a:off x="2930979" y="3276600"/>
            <a:ext cx="41088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??? * ??? = 5183</a:t>
            </a:r>
          </a:p>
        </p:txBody>
      </p:sp>
      <p:sp>
        <p:nvSpPr>
          <p:cNvPr id="4109" name="TextBox 4108">
            <a:extLst>
              <a:ext uri="{FF2B5EF4-FFF2-40B4-BE49-F238E27FC236}">
                <a16:creationId xmlns:a16="http://schemas.microsoft.com/office/drawing/2014/main" id="{03D12A4D-2561-7EFE-F387-66D015F3F5B1}"/>
              </a:ext>
            </a:extLst>
          </p:cNvPr>
          <p:cNvSpPr txBox="1"/>
          <p:nvPr/>
        </p:nvSpPr>
        <p:spPr>
          <a:xfrm>
            <a:off x="1080728" y="4327773"/>
            <a:ext cx="94917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This is very difficult to figure out for the people that don’t know p or q</a:t>
            </a:r>
          </a:p>
        </p:txBody>
      </p:sp>
      <p:sp>
        <p:nvSpPr>
          <p:cNvPr id="4110" name="TextBox 4109">
            <a:extLst>
              <a:ext uri="{FF2B5EF4-FFF2-40B4-BE49-F238E27FC236}">
                <a16:creationId xmlns:a16="http://schemas.microsoft.com/office/drawing/2014/main" id="{F57656AC-7BE1-F7DF-D850-3F327A765700}"/>
              </a:ext>
            </a:extLst>
          </p:cNvPr>
          <p:cNvSpPr txBox="1"/>
          <p:nvPr/>
        </p:nvSpPr>
        <p:spPr>
          <a:xfrm>
            <a:off x="431512" y="5115934"/>
            <a:ext cx="11046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In fact, there is not an </a:t>
            </a:r>
            <a:r>
              <a:rPr lang="en-US" sz="2400" i="1" dirty="0"/>
              <a:t>efficient </a:t>
            </a:r>
            <a:r>
              <a:rPr lang="en-US" sz="2400" dirty="0"/>
              <a:t>program that can calculate the factors of integers</a:t>
            </a:r>
          </a:p>
        </p:txBody>
      </p:sp>
      <p:sp>
        <p:nvSpPr>
          <p:cNvPr id="4111" name="TextBox 4110">
            <a:extLst>
              <a:ext uri="{FF2B5EF4-FFF2-40B4-BE49-F238E27FC236}">
                <a16:creationId xmlns:a16="http://schemas.microsoft.com/office/drawing/2014/main" id="{1FACDCFD-D62D-B7E8-95E0-C3CF0DBA54FF}"/>
              </a:ext>
            </a:extLst>
          </p:cNvPr>
          <p:cNvSpPr txBox="1"/>
          <p:nvPr/>
        </p:nvSpPr>
        <p:spPr>
          <a:xfrm>
            <a:off x="8763000" y="5719429"/>
            <a:ext cx="2377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problem is in NP</a:t>
            </a:r>
          </a:p>
        </p:txBody>
      </p:sp>
    </p:spTree>
    <p:extLst>
      <p:ext uri="{BB962C8B-B14F-4D97-AF65-F5344CB8AC3E}">
        <p14:creationId xmlns:p14="http://schemas.microsoft.com/office/powerpoint/2010/main" val="27966588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22</a:t>
            </a:fld>
            <a:endParaRPr spc="-5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781DA4-CA51-D85B-2BE6-F5942F256053}"/>
              </a:ext>
            </a:extLst>
          </p:cNvPr>
          <p:cNvSpPr txBox="1"/>
          <p:nvPr/>
        </p:nvSpPr>
        <p:spPr>
          <a:xfrm>
            <a:off x="35379" y="59450"/>
            <a:ext cx="5791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Asymmetric Cryptography (RSA)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0191A78-5B53-0273-FAD3-17FD7FFED5E5}"/>
              </a:ext>
            </a:extLst>
          </p:cNvPr>
          <p:cNvSpPr txBox="1"/>
          <p:nvPr/>
        </p:nvSpPr>
        <p:spPr>
          <a:xfrm>
            <a:off x="1447800" y="914400"/>
            <a:ext cx="83058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If you multiply two prime numbers (</a:t>
            </a:r>
            <a:r>
              <a:rPr lang="en-US" sz="2800" b="1" dirty="0"/>
              <a:t>p</a:t>
            </a:r>
            <a:r>
              <a:rPr lang="en-US" sz="2800" dirty="0"/>
              <a:t> and </a:t>
            </a:r>
            <a:r>
              <a:rPr lang="en-US" sz="2800" b="1" dirty="0"/>
              <a:t>q</a:t>
            </a:r>
            <a:r>
              <a:rPr lang="en-US" sz="2800" dirty="0"/>
              <a:t>) together, the product can only be divisible by those two number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AB6FB36-167C-8A21-4F42-408BDF6E1AB8}"/>
              </a:ext>
            </a:extLst>
          </p:cNvPr>
          <p:cNvSpPr txBox="1"/>
          <p:nvPr/>
        </p:nvSpPr>
        <p:spPr>
          <a:xfrm>
            <a:off x="1475985" y="2743200"/>
            <a:ext cx="92400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RSA is based on large numbers that are difficult to factorize</a:t>
            </a:r>
          </a:p>
          <a:p>
            <a:r>
              <a:rPr lang="en-US" sz="2400" dirty="0"/>
              <a:t>The public and private keys are derived from these prime numbers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7BC138-F5BE-93BF-B561-055CBDC1CD80}"/>
              </a:ext>
            </a:extLst>
          </p:cNvPr>
          <p:cNvSpPr txBox="1"/>
          <p:nvPr/>
        </p:nvSpPr>
        <p:spPr>
          <a:xfrm>
            <a:off x="1500048" y="4054097"/>
            <a:ext cx="77187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How long should RSA keys be? 1024 or 2048 bits long!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EE071B6-D13B-6F57-C914-3F25E0BAA7C7}"/>
              </a:ext>
            </a:extLst>
          </p:cNvPr>
          <p:cNvSpPr txBox="1"/>
          <p:nvPr/>
        </p:nvSpPr>
        <p:spPr>
          <a:xfrm>
            <a:off x="1600200" y="5007694"/>
            <a:ext cx="85956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The longer the key = the more difficult to crack (exponentially)</a:t>
            </a:r>
          </a:p>
        </p:txBody>
      </p:sp>
    </p:spTree>
    <p:extLst>
      <p:ext uri="{BB962C8B-B14F-4D97-AF65-F5344CB8AC3E}">
        <p14:creationId xmlns:p14="http://schemas.microsoft.com/office/powerpoint/2010/main" val="42223473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23</a:t>
            </a:fld>
            <a:endParaRPr spc="-5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781DA4-CA51-D85B-2BE6-F5942F256053}"/>
              </a:ext>
            </a:extLst>
          </p:cNvPr>
          <p:cNvSpPr txBox="1"/>
          <p:nvPr/>
        </p:nvSpPr>
        <p:spPr>
          <a:xfrm>
            <a:off x="35379" y="59450"/>
            <a:ext cx="5791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Asymmetric Cryptography (RSA)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95B64B-456B-7A72-5871-3A35EA4AB738}"/>
              </a:ext>
            </a:extLst>
          </p:cNvPr>
          <p:cNvSpPr txBox="1"/>
          <p:nvPr/>
        </p:nvSpPr>
        <p:spPr>
          <a:xfrm>
            <a:off x="1524000" y="566341"/>
            <a:ext cx="327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Alice</a:t>
            </a:r>
          </a:p>
        </p:txBody>
      </p:sp>
      <p:pic>
        <p:nvPicPr>
          <p:cNvPr id="8" name="Graphic 7" descr="Office worker female outline">
            <a:extLst>
              <a:ext uri="{FF2B5EF4-FFF2-40B4-BE49-F238E27FC236}">
                <a16:creationId xmlns:a16="http://schemas.microsoft.com/office/drawing/2014/main" id="{F698F9B8-3F80-19B6-18FF-7DAE54D753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0600" y="762000"/>
            <a:ext cx="1828800" cy="1828800"/>
          </a:xfrm>
          <a:prstGeom prst="rect">
            <a:avLst/>
          </a:prstGeom>
        </p:spPr>
      </p:pic>
      <p:pic>
        <p:nvPicPr>
          <p:cNvPr id="9" name="Graphic 8" descr="Office worker male with solid fill">
            <a:extLst>
              <a:ext uri="{FF2B5EF4-FFF2-40B4-BE49-F238E27FC236}">
                <a16:creationId xmlns:a16="http://schemas.microsoft.com/office/drawing/2014/main" id="{A69E6193-35EC-0310-4C3E-C53B3C2BEF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34400" y="800100"/>
            <a:ext cx="1676400" cy="1676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0404C18-9930-9D51-67C4-FB7BB7D136D5}"/>
              </a:ext>
            </a:extLst>
          </p:cNvPr>
          <p:cNvSpPr txBox="1"/>
          <p:nvPr/>
        </p:nvSpPr>
        <p:spPr>
          <a:xfrm>
            <a:off x="9029700" y="577334"/>
            <a:ext cx="327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Bob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9C46296-4DB8-2EDE-276E-837AFA6D9E75}"/>
              </a:ext>
            </a:extLst>
          </p:cNvPr>
          <p:cNvCxnSpPr/>
          <p:nvPr/>
        </p:nvCxnSpPr>
        <p:spPr>
          <a:xfrm>
            <a:off x="2133600" y="2590800"/>
            <a:ext cx="7239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aphic 13" descr="Devil face outline with solid fill">
            <a:extLst>
              <a:ext uri="{FF2B5EF4-FFF2-40B4-BE49-F238E27FC236}">
                <a16:creationId xmlns:a16="http://schemas.microsoft.com/office/drawing/2014/main" id="{0648095B-7293-4BE7-2071-9065A4258D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537911" y="914400"/>
            <a:ext cx="762000" cy="762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B41E94F-66DE-660A-DC9B-5D35E77B4F19}"/>
              </a:ext>
            </a:extLst>
          </p:cNvPr>
          <p:cNvSpPr/>
          <p:nvPr/>
        </p:nvSpPr>
        <p:spPr>
          <a:xfrm>
            <a:off x="5259805" y="647701"/>
            <a:ext cx="1405691" cy="12953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781608D-F25B-BF8B-AF29-8A0AB1DCB03D}"/>
              </a:ext>
            </a:extLst>
          </p:cNvPr>
          <p:cNvSpPr txBox="1"/>
          <p:nvPr/>
        </p:nvSpPr>
        <p:spPr>
          <a:xfrm>
            <a:off x="5989961" y="309850"/>
            <a:ext cx="2121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Eve’s stolen goods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2B48E28-9371-F230-B3C9-F07F71A787A1}"/>
              </a:ext>
            </a:extLst>
          </p:cNvPr>
          <p:cNvSpPr txBox="1"/>
          <p:nvPr/>
        </p:nvSpPr>
        <p:spPr>
          <a:xfrm>
            <a:off x="1066800" y="4800600"/>
            <a:ext cx="5352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Step 1: Choose two large primer numbers, p and q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6F624A9-7F94-4D89-3CA2-469421ABE6F1}"/>
              </a:ext>
            </a:extLst>
          </p:cNvPr>
          <p:cNvSpPr txBox="1"/>
          <p:nvPr/>
        </p:nvSpPr>
        <p:spPr>
          <a:xfrm>
            <a:off x="1295400" y="2971800"/>
            <a:ext cx="8322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 = 53</a:t>
            </a:r>
          </a:p>
          <a:p>
            <a:r>
              <a:rPr lang="en-US" dirty="0"/>
              <a:t>q = 59</a:t>
            </a:r>
          </a:p>
        </p:txBody>
      </p:sp>
    </p:spTree>
    <p:extLst>
      <p:ext uri="{BB962C8B-B14F-4D97-AF65-F5344CB8AC3E}">
        <p14:creationId xmlns:p14="http://schemas.microsoft.com/office/powerpoint/2010/main" val="34478793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24</a:t>
            </a:fld>
            <a:endParaRPr spc="-5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781DA4-CA51-D85B-2BE6-F5942F256053}"/>
              </a:ext>
            </a:extLst>
          </p:cNvPr>
          <p:cNvSpPr txBox="1"/>
          <p:nvPr/>
        </p:nvSpPr>
        <p:spPr>
          <a:xfrm>
            <a:off x="35379" y="59450"/>
            <a:ext cx="5791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Asymmetric Cryptography (RSA)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95B64B-456B-7A72-5871-3A35EA4AB738}"/>
              </a:ext>
            </a:extLst>
          </p:cNvPr>
          <p:cNvSpPr txBox="1"/>
          <p:nvPr/>
        </p:nvSpPr>
        <p:spPr>
          <a:xfrm>
            <a:off x="1524000" y="566341"/>
            <a:ext cx="327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Alice</a:t>
            </a:r>
          </a:p>
        </p:txBody>
      </p:sp>
      <p:pic>
        <p:nvPicPr>
          <p:cNvPr id="8" name="Graphic 7" descr="Office worker female outline">
            <a:extLst>
              <a:ext uri="{FF2B5EF4-FFF2-40B4-BE49-F238E27FC236}">
                <a16:creationId xmlns:a16="http://schemas.microsoft.com/office/drawing/2014/main" id="{F698F9B8-3F80-19B6-18FF-7DAE54D753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0600" y="762000"/>
            <a:ext cx="1828800" cy="1828800"/>
          </a:xfrm>
          <a:prstGeom prst="rect">
            <a:avLst/>
          </a:prstGeom>
        </p:spPr>
      </p:pic>
      <p:pic>
        <p:nvPicPr>
          <p:cNvPr id="9" name="Graphic 8" descr="Office worker male with solid fill">
            <a:extLst>
              <a:ext uri="{FF2B5EF4-FFF2-40B4-BE49-F238E27FC236}">
                <a16:creationId xmlns:a16="http://schemas.microsoft.com/office/drawing/2014/main" id="{A69E6193-35EC-0310-4C3E-C53B3C2BEF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34400" y="800100"/>
            <a:ext cx="1676400" cy="1676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0404C18-9930-9D51-67C4-FB7BB7D136D5}"/>
              </a:ext>
            </a:extLst>
          </p:cNvPr>
          <p:cNvSpPr txBox="1"/>
          <p:nvPr/>
        </p:nvSpPr>
        <p:spPr>
          <a:xfrm>
            <a:off x="9029700" y="577334"/>
            <a:ext cx="327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Bob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9C46296-4DB8-2EDE-276E-837AFA6D9E75}"/>
              </a:ext>
            </a:extLst>
          </p:cNvPr>
          <p:cNvCxnSpPr/>
          <p:nvPr/>
        </p:nvCxnSpPr>
        <p:spPr>
          <a:xfrm>
            <a:off x="2133600" y="2590800"/>
            <a:ext cx="7239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aphic 13" descr="Devil face outline with solid fill">
            <a:extLst>
              <a:ext uri="{FF2B5EF4-FFF2-40B4-BE49-F238E27FC236}">
                <a16:creationId xmlns:a16="http://schemas.microsoft.com/office/drawing/2014/main" id="{0648095B-7293-4BE7-2071-9065A4258D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537911" y="914400"/>
            <a:ext cx="762000" cy="762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B41E94F-66DE-660A-DC9B-5D35E77B4F19}"/>
              </a:ext>
            </a:extLst>
          </p:cNvPr>
          <p:cNvSpPr/>
          <p:nvPr/>
        </p:nvSpPr>
        <p:spPr>
          <a:xfrm>
            <a:off x="5259805" y="647701"/>
            <a:ext cx="1405691" cy="12953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781608D-F25B-BF8B-AF29-8A0AB1DCB03D}"/>
              </a:ext>
            </a:extLst>
          </p:cNvPr>
          <p:cNvSpPr txBox="1"/>
          <p:nvPr/>
        </p:nvSpPr>
        <p:spPr>
          <a:xfrm>
            <a:off x="5989961" y="309850"/>
            <a:ext cx="2121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Eve’s stolen goods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2B48E28-9371-F230-B3C9-F07F71A787A1}"/>
              </a:ext>
            </a:extLst>
          </p:cNvPr>
          <p:cNvSpPr txBox="1"/>
          <p:nvPr/>
        </p:nvSpPr>
        <p:spPr>
          <a:xfrm>
            <a:off x="1066800" y="4800600"/>
            <a:ext cx="535274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Step 1: Choose two large primer numbers, p and q</a:t>
            </a:r>
          </a:p>
          <a:p>
            <a:r>
              <a:rPr lang="en-US" dirty="0"/>
              <a:t>Step 2: Calculate the product n</a:t>
            </a:r>
          </a:p>
          <a:p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6F624A9-7F94-4D89-3CA2-469421ABE6F1}"/>
              </a:ext>
            </a:extLst>
          </p:cNvPr>
          <p:cNvSpPr txBox="1"/>
          <p:nvPr/>
        </p:nvSpPr>
        <p:spPr>
          <a:xfrm>
            <a:off x="1295400" y="2971800"/>
            <a:ext cx="10887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 = 53</a:t>
            </a:r>
          </a:p>
          <a:p>
            <a:r>
              <a:rPr lang="en-US" dirty="0"/>
              <a:t>q = 59</a:t>
            </a:r>
          </a:p>
          <a:p>
            <a:r>
              <a:rPr lang="en-US" dirty="0"/>
              <a:t>n = 3127</a:t>
            </a:r>
          </a:p>
        </p:txBody>
      </p:sp>
    </p:spTree>
    <p:extLst>
      <p:ext uri="{BB962C8B-B14F-4D97-AF65-F5344CB8AC3E}">
        <p14:creationId xmlns:p14="http://schemas.microsoft.com/office/powerpoint/2010/main" val="34749321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25</a:t>
            </a:fld>
            <a:endParaRPr spc="-5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781DA4-CA51-D85B-2BE6-F5942F256053}"/>
              </a:ext>
            </a:extLst>
          </p:cNvPr>
          <p:cNvSpPr txBox="1"/>
          <p:nvPr/>
        </p:nvSpPr>
        <p:spPr>
          <a:xfrm>
            <a:off x="35379" y="59450"/>
            <a:ext cx="5791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Asymmetric Cryptography (RSA)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95B64B-456B-7A72-5871-3A35EA4AB738}"/>
              </a:ext>
            </a:extLst>
          </p:cNvPr>
          <p:cNvSpPr txBox="1"/>
          <p:nvPr/>
        </p:nvSpPr>
        <p:spPr>
          <a:xfrm>
            <a:off x="1524000" y="566341"/>
            <a:ext cx="327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Alice</a:t>
            </a:r>
          </a:p>
        </p:txBody>
      </p:sp>
      <p:pic>
        <p:nvPicPr>
          <p:cNvPr id="8" name="Graphic 7" descr="Office worker female outline">
            <a:extLst>
              <a:ext uri="{FF2B5EF4-FFF2-40B4-BE49-F238E27FC236}">
                <a16:creationId xmlns:a16="http://schemas.microsoft.com/office/drawing/2014/main" id="{F698F9B8-3F80-19B6-18FF-7DAE54D753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0600" y="762000"/>
            <a:ext cx="1828800" cy="1828800"/>
          </a:xfrm>
          <a:prstGeom prst="rect">
            <a:avLst/>
          </a:prstGeom>
        </p:spPr>
      </p:pic>
      <p:pic>
        <p:nvPicPr>
          <p:cNvPr id="9" name="Graphic 8" descr="Office worker male with solid fill">
            <a:extLst>
              <a:ext uri="{FF2B5EF4-FFF2-40B4-BE49-F238E27FC236}">
                <a16:creationId xmlns:a16="http://schemas.microsoft.com/office/drawing/2014/main" id="{A69E6193-35EC-0310-4C3E-C53B3C2BEF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34400" y="800100"/>
            <a:ext cx="1676400" cy="1676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0404C18-9930-9D51-67C4-FB7BB7D136D5}"/>
              </a:ext>
            </a:extLst>
          </p:cNvPr>
          <p:cNvSpPr txBox="1"/>
          <p:nvPr/>
        </p:nvSpPr>
        <p:spPr>
          <a:xfrm>
            <a:off x="9029700" y="577334"/>
            <a:ext cx="327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Bob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9C46296-4DB8-2EDE-276E-837AFA6D9E75}"/>
              </a:ext>
            </a:extLst>
          </p:cNvPr>
          <p:cNvCxnSpPr/>
          <p:nvPr/>
        </p:nvCxnSpPr>
        <p:spPr>
          <a:xfrm>
            <a:off x="2133600" y="2590800"/>
            <a:ext cx="7239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aphic 13" descr="Devil face outline with solid fill">
            <a:extLst>
              <a:ext uri="{FF2B5EF4-FFF2-40B4-BE49-F238E27FC236}">
                <a16:creationId xmlns:a16="http://schemas.microsoft.com/office/drawing/2014/main" id="{0648095B-7293-4BE7-2071-9065A4258D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537911" y="914400"/>
            <a:ext cx="762000" cy="762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B41E94F-66DE-660A-DC9B-5D35E77B4F19}"/>
              </a:ext>
            </a:extLst>
          </p:cNvPr>
          <p:cNvSpPr/>
          <p:nvPr/>
        </p:nvSpPr>
        <p:spPr>
          <a:xfrm>
            <a:off x="5259805" y="647701"/>
            <a:ext cx="1405691" cy="12953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781608D-F25B-BF8B-AF29-8A0AB1DCB03D}"/>
              </a:ext>
            </a:extLst>
          </p:cNvPr>
          <p:cNvSpPr txBox="1"/>
          <p:nvPr/>
        </p:nvSpPr>
        <p:spPr>
          <a:xfrm>
            <a:off x="5989961" y="309850"/>
            <a:ext cx="2121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Eve’s stolen goods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2B48E28-9371-F230-B3C9-F07F71A787A1}"/>
              </a:ext>
            </a:extLst>
          </p:cNvPr>
          <p:cNvSpPr txBox="1"/>
          <p:nvPr/>
        </p:nvSpPr>
        <p:spPr>
          <a:xfrm>
            <a:off x="1066800" y="4800600"/>
            <a:ext cx="535274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Step 1: Choose two large primer numbers, p and q</a:t>
            </a:r>
          </a:p>
          <a:p>
            <a:r>
              <a:rPr lang="en-US" dirty="0"/>
              <a:t>Step 2: Calculate the product n</a:t>
            </a:r>
          </a:p>
          <a:p>
            <a:r>
              <a:rPr lang="en-US" dirty="0"/>
              <a:t>Step 3: Calculate </a:t>
            </a:r>
            <a:r>
              <a:rPr lang="el-GR" b="1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Φ</a:t>
            </a:r>
            <a:r>
              <a:rPr lang="en-US" b="1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(n)</a:t>
            </a:r>
            <a:endParaRPr lang="en-US" b="1" dirty="0"/>
          </a:p>
          <a:p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6F624A9-7F94-4D89-3CA2-469421ABE6F1}"/>
              </a:ext>
            </a:extLst>
          </p:cNvPr>
          <p:cNvSpPr txBox="1"/>
          <p:nvPr/>
        </p:nvSpPr>
        <p:spPr>
          <a:xfrm>
            <a:off x="1295400" y="2971800"/>
            <a:ext cx="10887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 = 53</a:t>
            </a:r>
          </a:p>
          <a:p>
            <a:r>
              <a:rPr lang="en-US" dirty="0"/>
              <a:t>q = 59</a:t>
            </a:r>
          </a:p>
          <a:p>
            <a:r>
              <a:rPr lang="en-US" dirty="0"/>
              <a:t>n = 3127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1143D04-8D24-193E-7369-2D6B5D6E7547}"/>
              </a:ext>
            </a:extLst>
          </p:cNvPr>
          <p:cNvSpPr txBox="1"/>
          <p:nvPr/>
        </p:nvSpPr>
        <p:spPr>
          <a:xfrm>
            <a:off x="7696200" y="3372535"/>
            <a:ext cx="3886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Φ</a:t>
            </a:r>
            <a:r>
              <a:rPr 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(n) = number of values less than n which are </a:t>
            </a:r>
            <a:r>
              <a:rPr lang="en-US" b="0" i="1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relatively prime </a:t>
            </a:r>
            <a:r>
              <a:rPr 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to n</a:t>
            </a:r>
            <a:endParaRPr lang="en-US" dirty="0"/>
          </a:p>
        </p:txBody>
      </p:sp>
      <p:pic>
        <p:nvPicPr>
          <p:cNvPr id="5122" name="Picture 2" descr="Relatively Prime - Definition, Properties, Examples">
            <a:extLst>
              <a:ext uri="{FF2B5EF4-FFF2-40B4-BE49-F238E27FC236}">
                <a16:creationId xmlns:a16="http://schemas.microsoft.com/office/drawing/2014/main" id="{1E60649E-0B6F-2540-D90A-54AC2104B4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6346" y="1943099"/>
            <a:ext cx="3886201" cy="4451972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A829505-5175-6CA0-942C-B71A0A7AA648}"/>
              </a:ext>
            </a:extLst>
          </p:cNvPr>
          <p:cNvSpPr txBox="1"/>
          <p:nvPr/>
        </p:nvSpPr>
        <p:spPr>
          <a:xfrm>
            <a:off x="8070679" y="4385101"/>
            <a:ext cx="697627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  <a:p>
            <a:r>
              <a:rPr lang="en-US" dirty="0"/>
              <a:t>2</a:t>
            </a:r>
          </a:p>
          <a:p>
            <a:r>
              <a:rPr lang="en-US" dirty="0"/>
              <a:t>3</a:t>
            </a:r>
          </a:p>
          <a:p>
            <a:r>
              <a:rPr lang="en-US" dirty="0"/>
              <a:t>…</a:t>
            </a:r>
          </a:p>
          <a:p>
            <a:r>
              <a:rPr lang="en-US" dirty="0"/>
              <a:t>3125</a:t>
            </a:r>
          </a:p>
          <a:p>
            <a:r>
              <a:rPr lang="en-US" dirty="0"/>
              <a:t>3126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3AA252-0951-256B-263D-7367D8EE62F6}"/>
              </a:ext>
            </a:extLst>
          </p:cNvPr>
          <p:cNvSpPr txBox="1"/>
          <p:nvPr/>
        </p:nvSpPr>
        <p:spPr>
          <a:xfrm>
            <a:off x="8990993" y="4655553"/>
            <a:ext cx="3087013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many of these numbers are relatively prime w/ 3127?</a:t>
            </a:r>
          </a:p>
        </p:txBody>
      </p:sp>
    </p:spTree>
    <p:extLst>
      <p:ext uri="{BB962C8B-B14F-4D97-AF65-F5344CB8AC3E}">
        <p14:creationId xmlns:p14="http://schemas.microsoft.com/office/powerpoint/2010/main" val="30058522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26</a:t>
            </a:fld>
            <a:endParaRPr spc="-5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781DA4-CA51-D85B-2BE6-F5942F256053}"/>
              </a:ext>
            </a:extLst>
          </p:cNvPr>
          <p:cNvSpPr txBox="1"/>
          <p:nvPr/>
        </p:nvSpPr>
        <p:spPr>
          <a:xfrm>
            <a:off x="35379" y="59450"/>
            <a:ext cx="5791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Asymmetric Cryptography (RSA)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95B64B-456B-7A72-5871-3A35EA4AB738}"/>
              </a:ext>
            </a:extLst>
          </p:cNvPr>
          <p:cNvSpPr txBox="1"/>
          <p:nvPr/>
        </p:nvSpPr>
        <p:spPr>
          <a:xfrm>
            <a:off x="1524000" y="566341"/>
            <a:ext cx="327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Alice</a:t>
            </a:r>
          </a:p>
        </p:txBody>
      </p:sp>
      <p:pic>
        <p:nvPicPr>
          <p:cNvPr id="8" name="Graphic 7" descr="Office worker female outline">
            <a:extLst>
              <a:ext uri="{FF2B5EF4-FFF2-40B4-BE49-F238E27FC236}">
                <a16:creationId xmlns:a16="http://schemas.microsoft.com/office/drawing/2014/main" id="{F698F9B8-3F80-19B6-18FF-7DAE54D753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0600" y="762000"/>
            <a:ext cx="1828800" cy="1828800"/>
          </a:xfrm>
          <a:prstGeom prst="rect">
            <a:avLst/>
          </a:prstGeom>
        </p:spPr>
      </p:pic>
      <p:pic>
        <p:nvPicPr>
          <p:cNvPr id="9" name="Graphic 8" descr="Office worker male with solid fill">
            <a:extLst>
              <a:ext uri="{FF2B5EF4-FFF2-40B4-BE49-F238E27FC236}">
                <a16:creationId xmlns:a16="http://schemas.microsoft.com/office/drawing/2014/main" id="{A69E6193-35EC-0310-4C3E-C53B3C2BEF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34400" y="800100"/>
            <a:ext cx="1676400" cy="1676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0404C18-9930-9D51-67C4-FB7BB7D136D5}"/>
              </a:ext>
            </a:extLst>
          </p:cNvPr>
          <p:cNvSpPr txBox="1"/>
          <p:nvPr/>
        </p:nvSpPr>
        <p:spPr>
          <a:xfrm>
            <a:off x="9029700" y="577334"/>
            <a:ext cx="327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Bob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9C46296-4DB8-2EDE-276E-837AFA6D9E75}"/>
              </a:ext>
            </a:extLst>
          </p:cNvPr>
          <p:cNvCxnSpPr/>
          <p:nvPr/>
        </p:nvCxnSpPr>
        <p:spPr>
          <a:xfrm>
            <a:off x="2133600" y="2590800"/>
            <a:ext cx="7239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aphic 13" descr="Devil face outline with solid fill">
            <a:extLst>
              <a:ext uri="{FF2B5EF4-FFF2-40B4-BE49-F238E27FC236}">
                <a16:creationId xmlns:a16="http://schemas.microsoft.com/office/drawing/2014/main" id="{0648095B-7293-4BE7-2071-9065A4258D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537911" y="914400"/>
            <a:ext cx="762000" cy="762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B41E94F-66DE-660A-DC9B-5D35E77B4F19}"/>
              </a:ext>
            </a:extLst>
          </p:cNvPr>
          <p:cNvSpPr/>
          <p:nvPr/>
        </p:nvSpPr>
        <p:spPr>
          <a:xfrm>
            <a:off x="5259805" y="647701"/>
            <a:ext cx="1405691" cy="12953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781608D-F25B-BF8B-AF29-8A0AB1DCB03D}"/>
              </a:ext>
            </a:extLst>
          </p:cNvPr>
          <p:cNvSpPr txBox="1"/>
          <p:nvPr/>
        </p:nvSpPr>
        <p:spPr>
          <a:xfrm>
            <a:off x="5989961" y="309850"/>
            <a:ext cx="2121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Eve’s stolen goods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2B48E28-9371-F230-B3C9-F07F71A787A1}"/>
              </a:ext>
            </a:extLst>
          </p:cNvPr>
          <p:cNvSpPr txBox="1"/>
          <p:nvPr/>
        </p:nvSpPr>
        <p:spPr>
          <a:xfrm>
            <a:off x="1066800" y="4800600"/>
            <a:ext cx="535274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Step 1: Choose two large primer numbers, p and q</a:t>
            </a:r>
          </a:p>
          <a:p>
            <a:r>
              <a:rPr lang="en-US" dirty="0"/>
              <a:t>Step 2: Calculate the product n</a:t>
            </a:r>
          </a:p>
          <a:p>
            <a:r>
              <a:rPr lang="en-US" dirty="0"/>
              <a:t>Step 3: Calculate </a:t>
            </a:r>
            <a:r>
              <a:rPr lang="el-GR" b="1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Φ</a:t>
            </a:r>
            <a:r>
              <a:rPr lang="en-US" b="1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(n)</a:t>
            </a:r>
            <a:endParaRPr lang="en-US" b="1" dirty="0"/>
          </a:p>
          <a:p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6F624A9-7F94-4D89-3CA2-469421ABE6F1}"/>
              </a:ext>
            </a:extLst>
          </p:cNvPr>
          <p:cNvSpPr txBox="1"/>
          <p:nvPr/>
        </p:nvSpPr>
        <p:spPr>
          <a:xfrm>
            <a:off x="1295400" y="2971800"/>
            <a:ext cx="10887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 = 53</a:t>
            </a:r>
          </a:p>
          <a:p>
            <a:r>
              <a:rPr lang="en-US" dirty="0"/>
              <a:t>q = 59</a:t>
            </a:r>
          </a:p>
          <a:p>
            <a:r>
              <a:rPr lang="en-US" dirty="0"/>
              <a:t>n = 3127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1143D04-8D24-193E-7369-2D6B5D6E7547}"/>
              </a:ext>
            </a:extLst>
          </p:cNvPr>
          <p:cNvSpPr txBox="1"/>
          <p:nvPr/>
        </p:nvSpPr>
        <p:spPr>
          <a:xfrm>
            <a:off x="7696200" y="3372535"/>
            <a:ext cx="3886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Φ</a:t>
            </a:r>
            <a:r>
              <a:rPr 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(n) = number of values less than n which are </a:t>
            </a:r>
            <a:r>
              <a:rPr lang="en-US" b="0" i="1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relatively prime </a:t>
            </a:r>
            <a:r>
              <a:rPr 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to n</a:t>
            </a:r>
            <a:endParaRPr lang="en-US" dirty="0"/>
          </a:p>
        </p:txBody>
      </p:sp>
      <p:pic>
        <p:nvPicPr>
          <p:cNvPr id="5122" name="Picture 2" descr="Relatively Prime - Definition, Properties, Examples">
            <a:extLst>
              <a:ext uri="{FF2B5EF4-FFF2-40B4-BE49-F238E27FC236}">
                <a16:creationId xmlns:a16="http://schemas.microsoft.com/office/drawing/2014/main" id="{1E60649E-0B6F-2540-D90A-54AC2104B4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6346" y="1943099"/>
            <a:ext cx="3886201" cy="4451972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A829505-5175-6CA0-942C-B71A0A7AA648}"/>
              </a:ext>
            </a:extLst>
          </p:cNvPr>
          <p:cNvSpPr txBox="1"/>
          <p:nvPr/>
        </p:nvSpPr>
        <p:spPr>
          <a:xfrm>
            <a:off x="8070679" y="4385101"/>
            <a:ext cx="697627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  <a:p>
            <a:r>
              <a:rPr lang="en-US" dirty="0"/>
              <a:t>2</a:t>
            </a:r>
          </a:p>
          <a:p>
            <a:r>
              <a:rPr lang="en-US" dirty="0"/>
              <a:t>3</a:t>
            </a:r>
          </a:p>
          <a:p>
            <a:r>
              <a:rPr lang="en-US" dirty="0"/>
              <a:t>…</a:t>
            </a:r>
          </a:p>
          <a:p>
            <a:r>
              <a:rPr lang="en-US" dirty="0"/>
              <a:t>3125</a:t>
            </a:r>
          </a:p>
          <a:p>
            <a:r>
              <a:rPr lang="en-US" dirty="0"/>
              <a:t>3126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3AA252-0951-256B-263D-7367D8EE62F6}"/>
              </a:ext>
            </a:extLst>
          </p:cNvPr>
          <p:cNvSpPr txBox="1"/>
          <p:nvPr/>
        </p:nvSpPr>
        <p:spPr>
          <a:xfrm>
            <a:off x="8990993" y="4655553"/>
            <a:ext cx="3087013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many of these numbers are relatively prime w/ 3127?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6CABD1F-4FD8-F01E-7A3C-A20AC2D17B00}"/>
              </a:ext>
            </a:extLst>
          </p:cNvPr>
          <p:cNvSpPr txBox="1"/>
          <p:nvPr/>
        </p:nvSpPr>
        <p:spPr>
          <a:xfrm>
            <a:off x="8990993" y="5578157"/>
            <a:ext cx="29565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Difficult.. But very easy for the product of two prime #s!</a:t>
            </a:r>
          </a:p>
        </p:txBody>
      </p:sp>
    </p:spTree>
    <p:extLst>
      <p:ext uri="{BB962C8B-B14F-4D97-AF65-F5344CB8AC3E}">
        <p14:creationId xmlns:p14="http://schemas.microsoft.com/office/powerpoint/2010/main" val="29800248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27</a:t>
            </a:fld>
            <a:endParaRPr spc="-5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781DA4-CA51-D85B-2BE6-F5942F256053}"/>
              </a:ext>
            </a:extLst>
          </p:cNvPr>
          <p:cNvSpPr txBox="1"/>
          <p:nvPr/>
        </p:nvSpPr>
        <p:spPr>
          <a:xfrm>
            <a:off x="35379" y="59450"/>
            <a:ext cx="5791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Asymmetric Cryptography (RSA)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95B64B-456B-7A72-5871-3A35EA4AB738}"/>
              </a:ext>
            </a:extLst>
          </p:cNvPr>
          <p:cNvSpPr txBox="1"/>
          <p:nvPr/>
        </p:nvSpPr>
        <p:spPr>
          <a:xfrm>
            <a:off x="1524000" y="566341"/>
            <a:ext cx="327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Alice</a:t>
            </a:r>
          </a:p>
        </p:txBody>
      </p:sp>
      <p:pic>
        <p:nvPicPr>
          <p:cNvPr id="8" name="Graphic 7" descr="Office worker female outline">
            <a:extLst>
              <a:ext uri="{FF2B5EF4-FFF2-40B4-BE49-F238E27FC236}">
                <a16:creationId xmlns:a16="http://schemas.microsoft.com/office/drawing/2014/main" id="{F698F9B8-3F80-19B6-18FF-7DAE54D753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0600" y="762000"/>
            <a:ext cx="1828800" cy="1828800"/>
          </a:xfrm>
          <a:prstGeom prst="rect">
            <a:avLst/>
          </a:prstGeom>
        </p:spPr>
      </p:pic>
      <p:pic>
        <p:nvPicPr>
          <p:cNvPr id="9" name="Graphic 8" descr="Office worker male with solid fill">
            <a:extLst>
              <a:ext uri="{FF2B5EF4-FFF2-40B4-BE49-F238E27FC236}">
                <a16:creationId xmlns:a16="http://schemas.microsoft.com/office/drawing/2014/main" id="{A69E6193-35EC-0310-4C3E-C53B3C2BEF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34400" y="800100"/>
            <a:ext cx="1676400" cy="1676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0404C18-9930-9D51-67C4-FB7BB7D136D5}"/>
              </a:ext>
            </a:extLst>
          </p:cNvPr>
          <p:cNvSpPr txBox="1"/>
          <p:nvPr/>
        </p:nvSpPr>
        <p:spPr>
          <a:xfrm>
            <a:off x="9029700" y="577334"/>
            <a:ext cx="327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Bob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9C46296-4DB8-2EDE-276E-837AFA6D9E75}"/>
              </a:ext>
            </a:extLst>
          </p:cNvPr>
          <p:cNvCxnSpPr/>
          <p:nvPr/>
        </p:nvCxnSpPr>
        <p:spPr>
          <a:xfrm>
            <a:off x="2133600" y="2590800"/>
            <a:ext cx="7239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aphic 13" descr="Devil face outline with solid fill">
            <a:extLst>
              <a:ext uri="{FF2B5EF4-FFF2-40B4-BE49-F238E27FC236}">
                <a16:creationId xmlns:a16="http://schemas.microsoft.com/office/drawing/2014/main" id="{0648095B-7293-4BE7-2071-9065A4258D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537911" y="914400"/>
            <a:ext cx="762000" cy="762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B41E94F-66DE-660A-DC9B-5D35E77B4F19}"/>
              </a:ext>
            </a:extLst>
          </p:cNvPr>
          <p:cNvSpPr/>
          <p:nvPr/>
        </p:nvSpPr>
        <p:spPr>
          <a:xfrm>
            <a:off x="5259805" y="647701"/>
            <a:ext cx="1405691" cy="12953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781608D-F25B-BF8B-AF29-8A0AB1DCB03D}"/>
              </a:ext>
            </a:extLst>
          </p:cNvPr>
          <p:cNvSpPr txBox="1"/>
          <p:nvPr/>
        </p:nvSpPr>
        <p:spPr>
          <a:xfrm>
            <a:off x="5989961" y="309850"/>
            <a:ext cx="2121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Eve’s stolen goods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2B48E28-9371-F230-B3C9-F07F71A787A1}"/>
              </a:ext>
            </a:extLst>
          </p:cNvPr>
          <p:cNvSpPr txBox="1"/>
          <p:nvPr/>
        </p:nvSpPr>
        <p:spPr>
          <a:xfrm>
            <a:off x="1066800" y="4800600"/>
            <a:ext cx="535274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Step 1: Choose two large primer numbers, p and q</a:t>
            </a:r>
          </a:p>
          <a:p>
            <a:r>
              <a:rPr lang="en-US" dirty="0"/>
              <a:t>Step 2: Calculate the product n</a:t>
            </a:r>
          </a:p>
          <a:p>
            <a:r>
              <a:rPr lang="en-US" dirty="0"/>
              <a:t>Step 3: Calculate </a:t>
            </a:r>
            <a:r>
              <a:rPr lang="el-GR" b="1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Φ</a:t>
            </a:r>
            <a:r>
              <a:rPr lang="en-US" b="1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(n)</a:t>
            </a:r>
            <a:endParaRPr lang="en-US" b="1" dirty="0"/>
          </a:p>
          <a:p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6F624A9-7F94-4D89-3CA2-469421ABE6F1}"/>
              </a:ext>
            </a:extLst>
          </p:cNvPr>
          <p:cNvSpPr txBox="1"/>
          <p:nvPr/>
        </p:nvSpPr>
        <p:spPr>
          <a:xfrm>
            <a:off x="1295400" y="2971800"/>
            <a:ext cx="10887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 = 53</a:t>
            </a:r>
          </a:p>
          <a:p>
            <a:r>
              <a:rPr lang="en-US" dirty="0"/>
              <a:t>q = 59</a:t>
            </a:r>
          </a:p>
          <a:p>
            <a:r>
              <a:rPr lang="en-US" dirty="0"/>
              <a:t>n = 3127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1143D04-8D24-193E-7369-2D6B5D6E7547}"/>
              </a:ext>
            </a:extLst>
          </p:cNvPr>
          <p:cNvSpPr txBox="1"/>
          <p:nvPr/>
        </p:nvSpPr>
        <p:spPr>
          <a:xfrm>
            <a:off x="7696200" y="3372535"/>
            <a:ext cx="3886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Φ</a:t>
            </a:r>
            <a:r>
              <a:rPr 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(n) = number of values less than n which are </a:t>
            </a:r>
            <a:r>
              <a:rPr lang="en-US" b="0" i="1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relatively prime </a:t>
            </a:r>
            <a:r>
              <a:rPr 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to n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0AA9748-265A-BAC2-505B-D4ED1EAC0195}"/>
              </a:ext>
            </a:extLst>
          </p:cNvPr>
          <p:cNvSpPr txBox="1"/>
          <p:nvPr/>
        </p:nvSpPr>
        <p:spPr>
          <a:xfrm>
            <a:off x="7511258" y="4370339"/>
            <a:ext cx="39949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</a:t>
            </a:r>
            <a:r>
              <a:rPr lang="el-G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Φ</a:t>
            </a:r>
            <a:r>
              <a:rPr 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(n)  of a product of two prime numbers will always be (p-1)(q-1)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01060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28</a:t>
            </a:fld>
            <a:endParaRPr spc="-5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781DA4-CA51-D85B-2BE6-F5942F256053}"/>
              </a:ext>
            </a:extLst>
          </p:cNvPr>
          <p:cNvSpPr txBox="1"/>
          <p:nvPr/>
        </p:nvSpPr>
        <p:spPr>
          <a:xfrm>
            <a:off x="35379" y="59450"/>
            <a:ext cx="5791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Asymmetric Cryptography (RSA)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95B64B-456B-7A72-5871-3A35EA4AB738}"/>
              </a:ext>
            </a:extLst>
          </p:cNvPr>
          <p:cNvSpPr txBox="1"/>
          <p:nvPr/>
        </p:nvSpPr>
        <p:spPr>
          <a:xfrm>
            <a:off x="1524000" y="566341"/>
            <a:ext cx="327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Alice</a:t>
            </a:r>
          </a:p>
        </p:txBody>
      </p:sp>
      <p:pic>
        <p:nvPicPr>
          <p:cNvPr id="8" name="Graphic 7" descr="Office worker female outline">
            <a:extLst>
              <a:ext uri="{FF2B5EF4-FFF2-40B4-BE49-F238E27FC236}">
                <a16:creationId xmlns:a16="http://schemas.microsoft.com/office/drawing/2014/main" id="{F698F9B8-3F80-19B6-18FF-7DAE54D753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0600" y="762000"/>
            <a:ext cx="1828800" cy="1828800"/>
          </a:xfrm>
          <a:prstGeom prst="rect">
            <a:avLst/>
          </a:prstGeom>
        </p:spPr>
      </p:pic>
      <p:pic>
        <p:nvPicPr>
          <p:cNvPr id="9" name="Graphic 8" descr="Office worker male with solid fill">
            <a:extLst>
              <a:ext uri="{FF2B5EF4-FFF2-40B4-BE49-F238E27FC236}">
                <a16:creationId xmlns:a16="http://schemas.microsoft.com/office/drawing/2014/main" id="{A69E6193-35EC-0310-4C3E-C53B3C2BEF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34400" y="800100"/>
            <a:ext cx="1676400" cy="1676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0404C18-9930-9D51-67C4-FB7BB7D136D5}"/>
              </a:ext>
            </a:extLst>
          </p:cNvPr>
          <p:cNvSpPr txBox="1"/>
          <p:nvPr/>
        </p:nvSpPr>
        <p:spPr>
          <a:xfrm>
            <a:off x="9029700" y="577334"/>
            <a:ext cx="327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Bob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9C46296-4DB8-2EDE-276E-837AFA6D9E75}"/>
              </a:ext>
            </a:extLst>
          </p:cNvPr>
          <p:cNvCxnSpPr/>
          <p:nvPr/>
        </p:nvCxnSpPr>
        <p:spPr>
          <a:xfrm>
            <a:off x="2133600" y="2590800"/>
            <a:ext cx="7239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aphic 13" descr="Devil face outline with solid fill">
            <a:extLst>
              <a:ext uri="{FF2B5EF4-FFF2-40B4-BE49-F238E27FC236}">
                <a16:creationId xmlns:a16="http://schemas.microsoft.com/office/drawing/2014/main" id="{0648095B-7293-4BE7-2071-9065A4258D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537911" y="914400"/>
            <a:ext cx="762000" cy="762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B41E94F-66DE-660A-DC9B-5D35E77B4F19}"/>
              </a:ext>
            </a:extLst>
          </p:cNvPr>
          <p:cNvSpPr/>
          <p:nvPr/>
        </p:nvSpPr>
        <p:spPr>
          <a:xfrm>
            <a:off x="5259805" y="647701"/>
            <a:ext cx="1405691" cy="12953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781608D-F25B-BF8B-AF29-8A0AB1DCB03D}"/>
              </a:ext>
            </a:extLst>
          </p:cNvPr>
          <p:cNvSpPr txBox="1"/>
          <p:nvPr/>
        </p:nvSpPr>
        <p:spPr>
          <a:xfrm>
            <a:off x="5989961" y="309850"/>
            <a:ext cx="2121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Eve’s stolen goods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2B48E28-9371-F230-B3C9-F07F71A787A1}"/>
              </a:ext>
            </a:extLst>
          </p:cNvPr>
          <p:cNvSpPr txBox="1"/>
          <p:nvPr/>
        </p:nvSpPr>
        <p:spPr>
          <a:xfrm>
            <a:off x="1066800" y="4800600"/>
            <a:ext cx="535274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Step 1: Choose two large primer numbers, p and q</a:t>
            </a:r>
          </a:p>
          <a:p>
            <a:r>
              <a:rPr lang="en-US" dirty="0"/>
              <a:t>Step 2: Calculate the product n</a:t>
            </a:r>
          </a:p>
          <a:p>
            <a:r>
              <a:rPr lang="en-US" dirty="0"/>
              <a:t>Step 3: Calculate </a:t>
            </a:r>
            <a:r>
              <a:rPr lang="el-GR" b="1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Φ</a:t>
            </a:r>
            <a:r>
              <a:rPr lang="en-US" b="1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(n)</a:t>
            </a:r>
            <a:endParaRPr lang="en-US" b="1" dirty="0"/>
          </a:p>
          <a:p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6F624A9-7F94-4D89-3CA2-469421ABE6F1}"/>
              </a:ext>
            </a:extLst>
          </p:cNvPr>
          <p:cNvSpPr txBox="1"/>
          <p:nvPr/>
        </p:nvSpPr>
        <p:spPr>
          <a:xfrm>
            <a:off x="1295400" y="2971800"/>
            <a:ext cx="225895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 = 53</a:t>
            </a:r>
          </a:p>
          <a:p>
            <a:r>
              <a:rPr lang="en-US" dirty="0"/>
              <a:t>q = 59</a:t>
            </a:r>
          </a:p>
          <a:p>
            <a:r>
              <a:rPr lang="en-US" dirty="0"/>
              <a:t>n = 3127</a:t>
            </a:r>
          </a:p>
          <a:p>
            <a:r>
              <a:rPr lang="el-G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Φ</a:t>
            </a:r>
            <a:r>
              <a:rPr 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(n) = 52*28 = 3016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1143D04-8D24-193E-7369-2D6B5D6E7547}"/>
              </a:ext>
            </a:extLst>
          </p:cNvPr>
          <p:cNvSpPr txBox="1"/>
          <p:nvPr/>
        </p:nvSpPr>
        <p:spPr>
          <a:xfrm>
            <a:off x="7696200" y="3372535"/>
            <a:ext cx="3886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Φ</a:t>
            </a:r>
            <a:r>
              <a:rPr 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(n) = number of values less than n which are </a:t>
            </a:r>
            <a:r>
              <a:rPr lang="en-US" b="0" i="1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relatively prime </a:t>
            </a:r>
            <a:r>
              <a:rPr 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to n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0AA9748-265A-BAC2-505B-D4ED1EAC0195}"/>
              </a:ext>
            </a:extLst>
          </p:cNvPr>
          <p:cNvSpPr txBox="1"/>
          <p:nvPr/>
        </p:nvSpPr>
        <p:spPr>
          <a:xfrm>
            <a:off x="7511258" y="4370339"/>
            <a:ext cx="39949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</a:t>
            </a:r>
            <a:r>
              <a:rPr lang="el-G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Φ</a:t>
            </a:r>
            <a:r>
              <a:rPr 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(n)  of a product of two prime numbers will always be (p-1)(q-1)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41789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29</a:t>
            </a:fld>
            <a:endParaRPr spc="-5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781DA4-CA51-D85B-2BE6-F5942F256053}"/>
              </a:ext>
            </a:extLst>
          </p:cNvPr>
          <p:cNvSpPr txBox="1"/>
          <p:nvPr/>
        </p:nvSpPr>
        <p:spPr>
          <a:xfrm>
            <a:off x="35379" y="59450"/>
            <a:ext cx="5791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Asymmetric Cryptography (RSA)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95B64B-456B-7A72-5871-3A35EA4AB738}"/>
              </a:ext>
            </a:extLst>
          </p:cNvPr>
          <p:cNvSpPr txBox="1"/>
          <p:nvPr/>
        </p:nvSpPr>
        <p:spPr>
          <a:xfrm>
            <a:off x="1524000" y="566341"/>
            <a:ext cx="327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Alice</a:t>
            </a:r>
          </a:p>
        </p:txBody>
      </p:sp>
      <p:pic>
        <p:nvPicPr>
          <p:cNvPr id="8" name="Graphic 7" descr="Office worker female outline">
            <a:extLst>
              <a:ext uri="{FF2B5EF4-FFF2-40B4-BE49-F238E27FC236}">
                <a16:creationId xmlns:a16="http://schemas.microsoft.com/office/drawing/2014/main" id="{F698F9B8-3F80-19B6-18FF-7DAE54D753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0600" y="762000"/>
            <a:ext cx="1828800" cy="1828800"/>
          </a:xfrm>
          <a:prstGeom prst="rect">
            <a:avLst/>
          </a:prstGeom>
        </p:spPr>
      </p:pic>
      <p:pic>
        <p:nvPicPr>
          <p:cNvPr id="9" name="Graphic 8" descr="Office worker male with solid fill">
            <a:extLst>
              <a:ext uri="{FF2B5EF4-FFF2-40B4-BE49-F238E27FC236}">
                <a16:creationId xmlns:a16="http://schemas.microsoft.com/office/drawing/2014/main" id="{A69E6193-35EC-0310-4C3E-C53B3C2BEF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34400" y="800100"/>
            <a:ext cx="1676400" cy="1676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0404C18-9930-9D51-67C4-FB7BB7D136D5}"/>
              </a:ext>
            </a:extLst>
          </p:cNvPr>
          <p:cNvSpPr txBox="1"/>
          <p:nvPr/>
        </p:nvSpPr>
        <p:spPr>
          <a:xfrm>
            <a:off x="9029700" y="577334"/>
            <a:ext cx="327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Bob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9C46296-4DB8-2EDE-276E-837AFA6D9E75}"/>
              </a:ext>
            </a:extLst>
          </p:cNvPr>
          <p:cNvCxnSpPr/>
          <p:nvPr/>
        </p:nvCxnSpPr>
        <p:spPr>
          <a:xfrm>
            <a:off x="2133600" y="2590800"/>
            <a:ext cx="7239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aphic 13" descr="Devil face outline with solid fill">
            <a:extLst>
              <a:ext uri="{FF2B5EF4-FFF2-40B4-BE49-F238E27FC236}">
                <a16:creationId xmlns:a16="http://schemas.microsoft.com/office/drawing/2014/main" id="{0648095B-7293-4BE7-2071-9065A4258D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537911" y="914400"/>
            <a:ext cx="762000" cy="762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B41E94F-66DE-660A-DC9B-5D35E77B4F19}"/>
              </a:ext>
            </a:extLst>
          </p:cNvPr>
          <p:cNvSpPr/>
          <p:nvPr/>
        </p:nvSpPr>
        <p:spPr>
          <a:xfrm>
            <a:off x="5259805" y="647701"/>
            <a:ext cx="1405691" cy="12953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781608D-F25B-BF8B-AF29-8A0AB1DCB03D}"/>
              </a:ext>
            </a:extLst>
          </p:cNvPr>
          <p:cNvSpPr txBox="1"/>
          <p:nvPr/>
        </p:nvSpPr>
        <p:spPr>
          <a:xfrm>
            <a:off x="5989961" y="309850"/>
            <a:ext cx="2121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Eve’s stolen goods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2B48E28-9371-F230-B3C9-F07F71A787A1}"/>
              </a:ext>
            </a:extLst>
          </p:cNvPr>
          <p:cNvSpPr txBox="1"/>
          <p:nvPr/>
        </p:nvSpPr>
        <p:spPr>
          <a:xfrm>
            <a:off x="1066800" y="4800600"/>
            <a:ext cx="535274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Step 1: Choose two large primer numbers, p and q</a:t>
            </a:r>
          </a:p>
          <a:p>
            <a:r>
              <a:rPr lang="en-US" dirty="0"/>
              <a:t>Step 2: Calculate the product n</a:t>
            </a:r>
          </a:p>
          <a:p>
            <a:r>
              <a:rPr lang="en-US" dirty="0"/>
              <a:t>Step 3: Calculate </a:t>
            </a:r>
            <a:r>
              <a:rPr lang="el-GR" b="1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Φ</a:t>
            </a:r>
            <a:r>
              <a:rPr lang="en-US" b="1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(n)</a:t>
            </a:r>
          </a:p>
          <a:p>
            <a:r>
              <a:rPr lang="en-US" dirty="0">
                <a:solidFill>
                  <a:srgbClr val="202124"/>
                </a:solidFill>
                <a:latin typeface="Roboto" panose="02000000000000000000" pitchFamily="2" charset="0"/>
              </a:rPr>
              <a:t>Step 4: Choose public exponent </a:t>
            </a:r>
            <a:r>
              <a:rPr lang="en-US" b="1" dirty="0">
                <a:solidFill>
                  <a:srgbClr val="202124"/>
                </a:solidFill>
                <a:latin typeface="Roboto" panose="02000000000000000000" pitchFamily="2" charset="0"/>
              </a:rPr>
              <a:t>e</a:t>
            </a:r>
            <a:endParaRPr lang="en-US" b="1" dirty="0"/>
          </a:p>
          <a:p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6F624A9-7F94-4D89-3CA2-469421ABE6F1}"/>
              </a:ext>
            </a:extLst>
          </p:cNvPr>
          <p:cNvSpPr txBox="1"/>
          <p:nvPr/>
        </p:nvSpPr>
        <p:spPr>
          <a:xfrm>
            <a:off x="1295400" y="2971800"/>
            <a:ext cx="139814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 = 53</a:t>
            </a:r>
          </a:p>
          <a:p>
            <a:r>
              <a:rPr lang="en-US" dirty="0"/>
              <a:t>q = 59</a:t>
            </a:r>
          </a:p>
          <a:p>
            <a:r>
              <a:rPr lang="en-US" dirty="0"/>
              <a:t>n = 3127</a:t>
            </a:r>
          </a:p>
          <a:p>
            <a:r>
              <a:rPr lang="el-G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Φ</a:t>
            </a:r>
            <a:r>
              <a:rPr 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(n) = 3016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1143D04-8D24-193E-7369-2D6B5D6E7547}"/>
              </a:ext>
            </a:extLst>
          </p:cNvPr>
          <p:cNvSpPr txBox="1"/>
          <p:nvPr/>
        </p:nvSpPr>
        <p:spPr>
          <a:xfrm>
            <a:off x="8400047" y="-13316"/>
            <a:ext cx="3886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Φ</a:t>
            </a:r>
            <a:r>
              <a:rPr 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(n) = number of values less than n which are </a:t>
            </a:r>
            <a:r>
              <a:rPr lang="en-US" b="0" i="1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relatively prime </a:t>
            </a:r>
            <a:r>
              <a:rPr 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to n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4B364A-91EF-EEDE-2EE5-89179CCCBC7D}"/>
              </a:ext>
            </a:extLst>
          </p:cNvPr>
          <p:cNvSpPr txBox="1"/>
          <p:nvPr/>
        </p:nvSpPr>
        <p:spPr>
          <a:xfrm>
            <a:off x="4656715" y="3161515"/>
            <a:ext cx="37433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 = 1 &lt; e &lt; </a:t>
            </a:r>
            <a:r>
              <a:rPr lang="el-GR" b="1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Φ</a:t>
            </a:r>
            <a:r>
              <a:rPr lang="en-US" b="1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(n)</a:t>
            </a:r>
          </a:p>
          <a:p>
            <a:r>
              <a:rPr lang="en-US" dirty="0">
                <a:solidFill>
                  <a:srgbClr val="202124"/>
                </a:solidFill>
                <a:latin typeface="Roboto" panose="02000000000000000000" pitchFamily="2" charset="0"/>
              </a:rPr>
              <a:t>Not be a factor of n, but an integer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62681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3</a:t>
            </a:fld>
            <a:endParaRPr spc="-5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DF9F4D-E483-3A08-1845-E25A44DD91BA}"/>
              </a:ext>
            </a:extLst>
          </p:cNvPr>
          <p:cNvSpPr txBox="1"/>
          <p:nvPr/>
        </p:nvSpPr>
        <p:spPr>
          <a:xfrm>
            <a:off x="762000" y="533400"/>
            <a:ext cx="327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6565697-077C-AC10-2CB4-124FBD0DAEF2}"/>
              </a:ext>
            </a:extLst>
          </p:cNvPr>
          <p:cNvSpPr/>
          <p:nvPr/>
        </p:nvSpPr>
        <p:spPr>
          <a:xfrm>
            <a:off x="7391400" y="35878"/>
            <a:ext cx="4724400" cy="70132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Presentation Layer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3DB369D-85E3-18C2-D44B-36304A9345A6}"/>
              </a:ext>
            </a:extLst>
          </p:cNvPr>
          <p:cNvSpPr/>
          <p:nvPr/>
        </p:nvSpPr>
        <p:spPr>
          <a:xfrm>
            <a:off x="7410060" y="830963"/>
            <a:ext cx="4724400" cy="70132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Session Layer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6603039-07B9-93BF-B1D4-5ED74E1273E8}"/>
              </a:ext>
            </a:extLst>
          </p:cNvPr>
          <p:cNvSpPr txBox="1"/>
          <p:nvPr/>
        </p:nvSpPr>
        <p:spPr>
          <a:xfrm>
            <a:off x="76200" y="35878"/>
            <a:ext cx="44037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Principles of Cryptography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6C08B09-3E41-1D35-B040-13AFD4F5FAA5}"/>
              </a:ext>
            </a:extLst>
          </p:cNvPr>
          <p:cNvSpPr txBox="1"/>
          <p:nvPr/>
        </p:nvSpPr>
        <p:spPr>
          <a:xfrm>
            <a:off x="609600" y="870563"/>
            <a:ext cx="62865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Goal</a:t>
            </a:r>
            <a:r>
              <a:rPr lang="en-US" sz="2000" dirty="0"/>
              <a:t>: Only the sender and intended receiver should be able to understand the contents of a transmitted message (confidentiality), so sender must find a way to </a:t>
            </a:r>
            <a:r>
              <a:rPr lang="en-US" sz="2000" b="1" dirty="0"/>
              <a:t>encrypt </a:t>
            </a:r>
            <a:r>
              <a:rPr lang="en-US" sz="2000" dirty="0"/>
              <a:t>his message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296E517-7D51-661A-A208-1A8BBE4FF0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551" y="2505467"/>
            <a:ext cx="5728449" cy="222559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8DEAAA3-0DD8-4CD4-0CDB-FCFAE3F6CA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1296" y="2251736"/>
            <a:ext cx="5318318" cy="3805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4219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30</a:t>
            </a:fld>
            <a:endParaRPr spc="-5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781DA4-CA51-D85B-2BE6-F5942F256053}"/>
              </a:ext>
            </a:extLst>
          </p:cNvPr>
          <p:cNvSpPr txBox="1"/>
          <p:nvPr/>
        </p:nvSpPr>
        <p:spPr>
          <a:xfrm>
            <a:off x="35379" y="59450"/>
            <a:ext cx="5791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Asymmetric Cryptography (RSA)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95B64B-456B-7A72-5871-3A35EA4AB738}"/>
              </a:ext>
            </a:extLst>
          </p:cNvPr>
          <p:cNvSpPr txBox="1"/>
          <p:nvPr/>
        </p:nvSpPr>
        <p:spPr>
          <a:xfrm>
            <a:off x="1524000" y="566341"/>
            <a:ext cx="327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Alice</a:t>
            </a:r>
          </a:p>
        </p:txBody>
      </p:sp>
      <p:pic>
        <p:nvPicPr>
          <p:cNvPr id="8" name="Graphic 7" descr="Office worker female outline">
            <a:extLst>
              <a:ext uri="{FF2B5EF4-FFF2-40B4-BE49-F238E27FC236}">
                <a16:creationId xmlns:a16="http://schemas.microsoft.com/office/drawing/2014/main" id="{F698F9B8-3F80-19B6-18FF-7DAE54D753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0600" y="762000"/>
            <a:ext cx="1828800" cy="1828800"/>
          </a:xfrm>
          <a:prstGeom prst="rect">
            <a:avLst/>
          </a:prstGeom>
        </p:spPr>
      </p:pic>
      <p:pic>
        <p:nvPicPr>
          <p:cNvPr id="9" name="Graphic 8" descr="Office worker male with solid fill">
            <a:extLst>
              <a:ext uri="{FF2B5EF4-FFF2-40B4-BE49-F238E27FC236}">
                <a16:creationId xmlns:a16="http://schemas.microsoft.com/office/drawing/2014/main" id="{A69E6193-35EC-0310-4C3E-C53B3C2BEF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34400" y="800100"/>
            <a:ext cx="1676400" cy="1676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0404C18-9930-9D51-67C4-FB7BB7D136D5}"/>
              </a:ext>
            </a:extLst>
          </p:cNvPr>
          <p:cNvSpPr txBox="1"/>
          <p:nvPr/>
        </p:nvSpPr>
        <p:spPr>
          <a:xfrm>
            <a:off x="9029700" y="577334"/>
            <a:ext cx="327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Bob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9C46296-4DB8-2EDE-276E-837AFA6D9E75}"/>
              </a:ext>
            </a:extLst>
          </p:cNvPr>
          <p:cNvCxnSpPr/>
          <p:nvPr/>
        </p:nvCxnSpPr>
        <p:spPr>
          <a:xfrm>
            <a:off x="2133600" y="2590800"/>
            <a:ext cx="7239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aphic 13" descr="Devil face outline with solid fill">
            <a:extLst>
              <a:ext uri="{FF2B5EF4-FFF2-40B4-BE49-F238E27FC236}">
                <a16:creationId xmlns:a16="http://schemas.microsoft.com/office/drawing/2014/main" id="{0648095B-7293-4BE7-2071-9065A4258D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537911" y="914400"/>
            <a:ext cx="762000" cy="762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B41E94F-66DE-660A-DC9B-5D35E77B4F19}"/>
              </a:ext>
            </a:extLst>
          </p:cNvPr>
          <p:cNvSpPr/>
          <p:nvPr/>
        </p:nvSpPr>
        <p:spPr>
          <a:xfrm>
            <a:off x="5259805" y="647701"/>
            <a:ext cx="1405691" cy="12953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781608D-F25B-BF8B-AF29-8A0AB1DCB03D}"/>
              </a:ext>
            </a:extLst>
          </p:cNvPr>
          <p:cNvSpPr txBox="1"/>
          <p:nvPr/>
        </p:nvSpPr>
        <p:spPr>
          <a:xfrm>
            <a:off x="5989961" y="309850"/>
            <a:ext cx="2121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Eve’s stolen goods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2B48E28-9371-F230-B3C9-F07F71A787A1}"/>
              </a:ext>
            </a:extLst>
          </p:cNvPr>
          <p:cNvSpPr txBox="1"/>
          <p:nvPr/>
        </p:nvSpPr>
        <p:spPr>
          <a:xfrm>
            <a:off x="1066800" y="4800600"/>
            <a:ext cx="535274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Step 1: Choose two large primer numbers, p and q</a:t>
            </a:r>
          </a:p>
          <a:p>
            <a:r>
              <a:rPr lang="en-US" dirty="0"/>
              <a:t>Step 2: Calculate the product n</a:t>
            </a:r>
          </a:p>
          <a:p>
            <a:r>
              <a:rPr lang="en-US" dirty="0"/>
              <a:t>Step 3: Calculate </a:t>
            </a:r>
            <a:r>
              <a:rPr lang="el-GR" b="1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Φ</a:t>
            </a:r>
            <a:r>
              <a:rPr lang="en-US" b="1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(n)</a:t>
            </a:r>
          </a:p>
          <a:p>
            <a:r>
              <a:rPr lang="en-US" dirty="0">
                <a:solidFill>
                  <a:srgbClr val="202124"/>
                </a:solidFill>
                <a:latin typeface="Roboto" panose="02000000000000000000" pitchFamily="2" charset="0"/>
              </a:rPr>
              <a:t>Step 4: Choose public exponent </a:t>
            </a:r>
            <a:r>
              <a:rPr lang="en-US" b="1" dirty="0">
                <a:solidFill>
                  <a:srgbClr val="202124"/>
                </a:solidFill>
                <a:latin typeface="Roboto" panose="02000000000000000000" pitchFamily="2" charset="0"/>
              </a:rPr>
              <a:t>e</a:t>
            </a:r>
            <a:endParaRPr lang="en-US" b="1" dirty="0"/>
          </a:p>
          <a:p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6F624A9-7F94-4D89-3CA2-469421ABE6F1}"/>
              </a:ext>
            </a:extLst>
          </p:cNvPr>
          <p:cNvSpPr txBox="1"/>
          <p:nvPr/>
        </p:nvSpPr>
        <p:spPr>
          <a:xfrm>
            <a:off x="1295400" y="2971800"/>
            <a:ext cx="139814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 = 53</a:t>
            </a:r>
          </a:p>
          <a:p>
            <a:r>
              <a:rPr lang="en-US" dirty="0"/>
              <a:t>q = 59</a:t>
            </a:r>
          </a:p>
          <a:p>
            <a:r>
              <a:rPr lang="en-US" dirty="0"/>
              <a:t>n = 3127</a:t>
            </a:r>
          </a:p>
          <a:p>
            <a:r>
              <a:rPr lang="el-G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Φ</a:t>
            </a:r>
            <a:r>
              <a:rPr 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(n) = 3016</a:t>
            </a:r>
          </a:p>
          <a:p>
            <a:r>
              <a:rPr lang="en-US" dirty="0">
                <a:solidFill>
                  <a:srgbClr val="202124"/>
                </a:solidFill>
                <a:latin typeface="Roboto" panose="02000000000000000000" pitchFamily="2" charset="0"/>
              </a:rPr>
              <a:t>e = 3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1143D04-8D24-193E-7369-2D6B5D6E7547}"/>
              </a:ext>
            </a:extLst>
          </p:cNvPr>
          <p:cNvSpPr txBox="1"/>
          <p:nvPr/>
        </p:nvSpPr>
        <p:spPr>
          <a:xfrm>
            <a:off x="8400047" y="-13316"/>
            <a:ext cx="3886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Φ</a:t>
            </a:r>
            <a:r>
              <a:rPr 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(n) = number of values less than n which are </a:t>
            </a:r>
            <a:r>
              <a:rPr lang="en-US" b="0" i="1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relatively prime </a:t>
            </a:r>
            <a:r>
              <a:rPr 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to n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4B364A-91EF-EEDE-2EE5-89179CCCBC7D}"/>
              </a:ext>
            </a:extLst>
          </p:cNvPr>
          <p:cNvSpPr txBox="1"/>
          <p:nvPr/>
        </p:nvSpPr>
        <p:spPr>
          <a:xfrm>
            <a:off x="4656715" y="3161515"/>
            <a:ext cx="37433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 = 1 &lt; e &lt; </a:t>
            </a:r>
            <a:r>
              <a:rPr lang="el-GR" b="1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Φ</a:t>
            </a:r>
            <a:r>
              <a:rPr lang="en-US" b="1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(n)</a:t>
            </a:r>
          </a:p>
          <a:p>
            <a:r>
              <a:rPr lang="en-US" dirty="0">
                <a:solidFill>
                  <a:srgbClr val="202124"/>
                </a:solidFill>
                <a:latin typeface="Roboto" panose="02000000000000000000" pitchFamily="2" charset="0"/>
              </a:rPr>
              <a:t>Not be a factor of n, but an integer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09652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31</a:t>
            </a:fld>
            <a:endParaRPr spc="-5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781DA4-CA51-D85B-2BE6-F5942F256053}"/>
              </a:ext>
            </a:extLst>
          </p:cNvPr>
          <p:cNvSpPr txBox="1"/>
          <p:nvPr/>
        </p:nvSpPr>
        <p:spPr>
          <a:xfrm>
            <a:off x="35379" y="59450"/>
            <a:ext cx="5791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Asymmetric Cryptography (RSA)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95B64B-456B-7A72-5871-3A35EA4AB738}"/>
              </a:ext>
            </a:extLst>
          </p:cNvPr>
          <p:cNvSpPr txBox="1"/>
          <p:nvPr/>
        </p:nvSpPr>
        <p:spPr>
          <a:xfrm>
            <a:off x="1524000" y="566341"/>
            <a:ext cx="327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Alice</a:t>
            </a:r>
          </a:p>
        </p:txBody>
      </p:sp>
      <p:pic>
        <p:nvPicPr>
          <p:cNvPr id="8" name="Graphic 7" descr="Office worker female outline">
            <a:extLst>
              <a:ext uri="{FF2B5EF4-FFF2-40B4-BE49-F238E27FC236}">
                <a16:creationId xmlns:a16="http://schemas.microsoft.com/office/drawing/2014/main" id="{F698F9B8-3F80-19B6-18FF-7DAE54D753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0600" y="762000"/>
            <a:ext cx="1828800" cy="1828800"/>
          </a:xfrm>
          <a:prstGeom prst="rect">
            <a:avLst/>
          </a:prstGeom>
        </p:spPr>
      </p:pic>
      <p:pic>
        <p:nvPicPr>
          <p:cNvPr id="9" name="Graphic 8" descr="Office worker male with solid fill">
            <a:extLst>
              <a:ext uri="{FF2B5EF4-FFF2-40B4-BE49-F238E27FC236}">
                <a16:creationId xmlns:a16="http://schemas.microsoft.com/office/drawing/2014/main" id="{A69E6193-35EC-0310-4C3E-C53B3C2BEF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34400" y="800100"/>
            <a:ext cx="1676400" cy="1676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0404C18-9930-9D51-67C4-FB7BB7D136D5}"/>
              </a:ext>
            </a:extLst>
          </p:cNvPr>
          <p:cNvSpPr txBox="1"/>
          <p:nvPr/>
        </p:nvSpPr>
        <p:spPr>
          <a:xfrm>
            <a:off x="9029700" y="577334"/>
            <a:ext cx="327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Bob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9C46296-4DB8-2EDE-276E-837AFA6D9E75}"/>
              </a:ext>
            </a:extLst>
          </p:cNvPr>
          <p:cNvCxnSpPr/>
          <p:nvPr/>
        </p:nvCxnSpPr>
        <p:spPr>
          <a:xfrm>
            <a:off x="2133600" y="2590800"/>
            <a:ext cx="7239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aphic 13" descr="Devil face outline with solid fill">
            <a:extLst>
              <a:ext uri="{FF2B5EF4-FFF2-40B4-BE49-F238E27FC236}">
                <a16:creationId xmlns:a16="http://schemas.microsoft.com/office/drawing/2014/main" id="{0648095B-7293-4BE7-2071-9065A4258D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537911" y="914400"/>
            <a:ext cx="762000" cy="762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B41E94F-66DE-660A-DC9B-5D35E77B4F19}"/>
              </a:ext>
            </a:extLst>
          </p:cNvPr>
          <p:cNvSpPr/>
          <p:nvPr/>
        </p:nvSpPr>
        <p:spPr>
          <a:xfrm>
            <a:off x="5259805" y="647701"/>
            <a:ext cx="1405691" cy="12953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781608D-F25B-BF8B-AF29-8A0AB1DCB03D}"/>
              </a:ext>
            </a:extLst>
          </p:cNvPr>
          <p:cNvSpPr txBox="1"/>
          <p:nvPr/>
        </p:nvSpPr>
        <p:spPr>
          <a:xfrm>
            <a:off x="5989961" y="309850"/>
            <a:ext cx="2121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Eve’s stolen goods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2B48E28-9371-F230-B3C9-F07F71A787A1}"/>
              </a:ext>
            </a:extLst>
          </p:cNvPr>
          <p:cNvSpPr txBox="1"/>
          <p:nvPr/>
        </p:nvSpPr>
        <p:spPr>
          <a:xfrm>
            <a:off x="1066800" y="4800600"/>
            <a:ext cx="535274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Step 1: Choose two large primer numbers, p and q</a:t>
            </a:r>
          </a:p>
          <a:p>
            <a:r>
              <a:rPr lang="en-US" dirty="0"/>
              <a:t>Step 2: Calculate the product n</a:t>
            </a:r>
          </a:p>
          <a:p>
            <a:r>
              <a:rPr lang="en-US" dirty="0"/>
              <a:t>Step 3: Calculate </a:t>
            </a:r>
            <a:r>
              <a:rPr lang="el-GR" b="1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Φ</a:t>
            </a:r>
            <a:r>
              <a:rPr lang="en-US" b="1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(n)</a:t>
            </a:r>
          </a:p>
          <a:p>
            <a:r>
              <a:rPr lang="en-US" dirty="0">
                <a:solidFill>
                  <a:srgbClr val="202124"/>
                </a:solidFill>
                <a:latin typeface="Roboto" panose="02000000000000000000" pitchFamily="2" charset="0"/>
              </a:rPr>
              <a:t>Step 4: Choose public exponent </a:t>
            </a:r>
            <a:r>
              <a:rPr lang="en-US" b="1" dirty="0">
                <a:solidFill>
                  <a:srgbClr val="202124"/>
                </a:solidFill>
                <a:latin typeface="Roboto" panose="02000000000000000000" pitchFamily="2" charset="0"/>
              </a:rPr>
              <a:t>e</a:t>
            </a:r>
          </a:p>
          <a:p>
            <a:r>
              <a:rPr lang="en-US" dirty="0">
                <a:solidFill>
                  <a:srgbClr val="202124"/>
                </a:solidFill>
                <a:latin typeface="Roboto" panose="02000000000000000000" pitchFamily="2" charset="0"/>
              </a:rPr>
              <a:t>Step 5: Select private exponent d</a:t>
            </a:r>
            <a:endParaRPr lang="en-US" dirty="0"/>
          </a:p>
          <a:p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6F624A9-7F94-4D89-3CA2-469421ABE6F1}"/>
              </a:ext>
            </a:extLst>
          </p:cNvPr>
          <p:cNvSpPr txBox="1"/>
          <p:nvPr/>
        </p:nvSpPr>
        <p:spPr>
          <a:xfrm>
            <a:off x="1295400" y="2971800"/>
            <a:ext cx="139814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 = 53</a:t>
            </a:r>
          </a:p>
          <a:p>
            <a:r>
              <a:rPr lang="en-US" dirty="0"/>
              <a:t>q = 59</a:t>
            </a:r>
          </a:p>
          <a:p>
            <a:r>
              <a:rPr lang="en-US" dirty="0"/>
              <a:t>n = 3127</a:t>
            </a:r>
          </a:p>
          <a:p>
            <a:r>
              <a:rPr lang="el-G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Φ</a:t>
            </a:r>
            <a:r>
              <a:rPr 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(n) = 3016</a:t>
            </a:r>
          </a:p>
          <a:p>
            <a:r>
              <a:rPr lang="en-US" dirty="0">
                <a:solidFill>
                  <a:srgbClr val="202124"/>
                </a:solidFill>
                <a:latin typeface="Roboto" panose="02000000000000000000" pitchFamily="2" charset="0"/>
              </a:rPr>
              <a:t>e = 3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1143D04-8D24-193E-7369-2D6B5D6E7547}"/>
              </a:ext>
            </a:extLst>
          </p:cNvPr>
          <p:cNvSpPr txBox="1"/>
          <p:nvPr/>
        </p:nvSpPr>
        <p:spPr>
          <a:xfrm>
            <a:off x="8400047" y="-13316"/>
            <a:ext cx="3886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Φ</a:t>
            </a:r>
            <a:r>
              <a:rPr 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(n) = number of values less than n which are </a:t>
            </a:r>
            <a:r>
              <a:rPr lang="en-US" b="0" i="1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relatively prime </a:t>
            </a:r>
            <a:r>
              <a:rPr 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to n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E635B7-61C6-26C5-32A5-D605F4420874}"/>
              </a:ext>
            </a:extLst>
          </p:cNvPr>
          <p:cNvSpPr txBox="1"/>
          <p:nvPr/>
        </p:nvSpPr>
        <p:spPr>
          <a:xfrm>
            <a:off x="5715000" y="36576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E0E51ED4-1FBB-3A80-5A6C-412D4C33735C}"/>
                  </a:ext>
                </a:extLst>
              </p14:cNvPr>
              <p14:cNvContentPartPr/>
              <p14:nvPr/>
            </p14:nvContentPartPr>
            <p14:xfrm>
              <a:off x="7875714" y="3239204"/>
              <a:ext cx="466920" cy="42048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E0E51ED4-1FBB-3A80-5A6C-412D4C33735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857714" y="3221564"/>
                <a:ext cx="502560" cy="45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9853B26D-D6D9-FCD1-BDF2-C5A04DDAE285}"/>
                  </a:ext>
                </a:extLst>
              </p14:cNvPr>
              <p14:cNvContentPartPr/>
              <p14:nvPr/>
            </p14:nvContentPartPr>
            <p14:xfrm>
              <a:off x="8044194" y="3119684"/>
              <a:ext cx="50400" cy="57708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9853B26D-D6D9-FCD1-BDF2-C5A04DDAE285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026554" y="3102044"/>
                <a:ext cx="86040" cy="61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ED6E9982-815E-45EB-D819-4A46F27BE887}"/>
                  </a:ext>
                </a:extLst>
              </p14:cNvPr>
              <p14:cNvContentPartPr/>
              <p14:nvPr/>
            </p14:nvContentPartPr>
            <p14:xfrm>
              <a:off x="8445594" y="3255764"/>
              <a:ext cx="112320" cy="45792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ED6E9982-815E-45EB-D819-4A46F27BE887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427594" y="3237764"/>
                <a:ext cx="147960" cy="49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B1327E33-8910-A6DB-B7DC-BAAE8E1E4495}"/>
                  </a:ext>
                </a:extLst>
              </p14:cNvPr>
              <p14:cNvContentPartPr/>
              <p14:nvPr/>
            </p14:nvContentPartPr>
            <p14:xfrm>
              <a:off x="8622354" y="3326324"/>
              <a:ext cx="321840" cy="29052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B1327E33-8910-A6DB-B7DC-BAAE8E1E4495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604354" y="3308324"/>
                <a:ext cx="357480" cy="32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1705A609-1E55-331D-05A9-7D28DCB7EEB8}"/>
                  </a:ext>
                </a:extLst>
              </p14:cNvPr>
              <p14:cNvContentPartPr/>
              <p14:nvPr/>
            </p14:nvContentPartPr>
            <p14:xfrm>
              <a:off x="8959314" y="3184124"/>
              <a:ext cx="217440" cy="55296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1705A609-1E55-331D-05A9-7D28DCB7EEB8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8941314" y="3166124"/>
                <a:ext cx="253080" cy="58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0112DA1A-5044-F04F-EDC6-1ADF497BEA20}"/>
                  </a:ext>
                </a:extLst>
              </p14:cNvPr>
              <p14:cNvContentPartPr/>
              <p14:nvPr/>
            </p14:nvContentPartPr>
            <p14:xfrm>
              <a:off x="9421194" y="3408764"/>
              <a:ext cx="4320" cy="20772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0112DA1A-5044-F04F-EDC6-1ADF497BEA20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9403554" y="3390764"/>
                <a:ext cx="39960" cy="24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0A860D1F-B0AB-C5DA-1BD9-404620ABFE31}"/>
                  </a:ext>
                </a:extLst>
              </p14:cNvPr>
              <p14:cNvContentPartPr/>
              <p14:nvPr/>
            </p14:nvContentPartPr>
            <p14:xfrm>
              <a:off x="9344154" y="3499844"/>
              <a:ext cx="164520" cy="612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0A860D1F-B0AB-C5DA-1BD9-404620ABFE31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9326514" y="3482204"/>
                <a:ext cx="200160" cy="4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E77D568F-423E-4255-8EA6-FE9EF8C448A0}"/>
                  </a:ext>
                </a:extLst>
              </p14:cNvPr>
              <p14:cNvContentPartPr/>
              <p14:nvPr/>
            </p14:nvContentPartPr>
            <p14:xfrm>
              <a:off x="9705234" y="3239924"/>
              <a:ext cx="360" cy="47124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E77D568F-423E-4255-8EA6-FE9EF8C448A0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9687234" y="3222284"/>
                <a:ext cx="36000" cy="50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2582033E-96A4-85DC-CD4F-20F1483C8E5A}"/>
                  </a:ext>
                </a:extLst>
              </p14:cNvPr>
              <p14:cNvContentPartPr/>
              <p14:nvPr/>
            </p14:nvContentPartPr>
            <p14:xfrm>
              <a:off x="6801474" y="3913484"/>
              <a:ext cx="3087360" cy="3492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2582033E-96A4-85DC-CD4F-20F1483C8E5A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6783474" y="3895484"/>
                <a:ext cx="3123000" cy="7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4020FBD5-DD44-7AD0-DB91-541FA3B0DCC9}"/>
                  </a:ext>
                </a:extLst>
              </p14:cNvPr>
              <p14:cNvContentPartPr/>
              <p14:nvPr/>
            </p14:nvContentPartPr>
            <p14:xfrm>
              <a:off x="7978314" y="4128404"/>
              <a:ext cx="292320" cy="29952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4020FBD5-DD44-7AD0-DB91-541FA3B0DCC9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7960314" y="4110404"/>
                <a:ext cx="327960" cy="335160"/>
              </a:xfrm>
              <a:prstGeom prst="rect">
                <a:avLst/>
              </a:prstGeom>
            </p:spPr>
          </p:pic>
        </mc:Fallback>
      </mc:AlternateContent>
      <p:grpSp>
        <p:nvGrpSpPr>
          <p:cNvPr id="42" name="Group 41">
            <a:extLst>
              <a:ext uri="{FF2B5EF4-FFF2-40B4-BE49-F238E27FC236}">
                <a16:creationId xmlns:a16="http://schemas.microsoft.com/office/drawing/2014/main" id="{75312785-A4FC-05FE-82D9-014538E62A44}"/>
              </a:ext>
            </a:extLst>
          </p:cNvPr>
          <p:cNvGrpSpPr/>
          <p:nvPr/>
        </p:nvGrpSpPr>
        <p:grpSpPr>
          <a:xfrm>
            <a:off x="5916234" y="3232364"/>
            <a:ext cx="1662840" cy="649080"/>
            <a:chOff x="5916234" y="3232364"/>
            <a:chExt cx="1662840" cy="64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5729CB7D-EE73-DCDB-DDB4-982EDD8FF516}"/>
                    </a:ext>
                  </a:extLst>
                </p14:cNvPr>
                <p14:cNvContentPartPr/>
                <p14:nvPr/>
              </p14:nvContentPartPr>
              <p14:xfrm>
                <a:off x="5916234" y="3378884"/>
                <a:ext cx="276840" cy="5025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5729CB7D-EE73-DCDB-DDB4-982EDD8FF516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898594" y="3360884"/>
                  <a:ext cx="312480" cy="53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0B62FD90-2243-F92D-B323-69CFABE7A431}"/>
                    </a:ext>
                  </a:extLst>
                </p14:cNvPr>
                <p14:cNvContentPartPr/>
                <p14:nvPr/>
              </p14:nvContentPartPr>
              <p14:xfrm>
                <a:off x="6408354" y="3729524"/>
                <a:ext cx="140760" cy="3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0B62FD90-2243-F92D-B323-69CFABE7A431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6390714" y="3711524"/>
                  <a:ext cx="1764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A18C4C31-46A4-A9E6-81D6-E5B27B471934}"/>
                    </a:ext>
                  </a:extLst>
                </p14:cNvPr>
                <p14:cNvContentPartPr/>
                <p14:nvPr/>
              </p14:nvContentPartPr>
              <p14:xfrm>
                <a:off x="6424554" y="3809804"/>
                <a:ext cx="157320" cy="3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A18C4C31-46A4-A9E6-81D6-E5B27B471934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6406914" y="3791804"/>
                  <a:ext cx="19296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5B1BC2C6-E589-15DE-F01D-1FEBD4C69EF2}"/>
                    </a:ext>
                  </a:extLst>
                </p14:cNvPr>
                <p14:cNvContentPartPr/>
                <p14:nvPr/>
              </p14:nvContentPartPr>
              <p14:xfrm>
                <a:off x="7419234" y="3424604"/>
                <a:ext cx="88920" cy="9000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5B1BC2C6-E589-15DE-F01D-1FEBD4C69EF2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7401594" y="3406964"/>
                  <a:ext cx="12456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60DA8A30-488E-D7B2-AB99-7B35F10CBED3}"/>
                    </a:ext>
                  </a:extLst>
                </p14:cNvPr>
                <p14:cNvContentPartPr/>
                <p14:nvPr/>
              </p14:nvContentPartPr>
              <p14:xfrm>
                <a:off x="7460274" y="3384644"/>
                <a:ext cx="55440" cy="1670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60DA8A30-488E-D7B2-AB99-7B35F10CBED3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7442634" y="3367004"/>
                  <a:ext cx="9108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3437EB7E-BE5A-DE1A-4842-F83BFAADD497}"/>
                    </a:ext>
                  </a:extLst>
                </p14:cNvPr>
                <p14:cNvContentPartPr/>
                <p14:nvPr/>
              </p14:nvContentPartPr>
              <p14:xfrm>
                <a:off x="7450914" y="3384644"/>
                <a:ext cx="52560" cy="17244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3437EB7E-BE5A-DE1A-4842-F83BFAADD497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7433274" y="3367004"/>
                  <a:ext cx="8820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E5594B72-C767-D2B8-E3E6-D9CF910A2955}"/>
                    </a:ext>
                  </a:extLst>
                </p14:cNvPr>
                <p14:cNvContentPartPr/>
                <p14:nvPr/>
              </p14:nvContentPartPr>
              <p14:xfrm>
                <a:off x="7410954" y="3466004"/>
                <a:ext cx="168120" cy="3924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E5594B72-C767-D2B8-E3E6-D9CF910A2955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393314" y="3448004"/>
                  <a:ext cx="20376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0C0A7993-B093-2D04-E393-6DC50B8E3D0A}"/>
                    </a:ext>
                  </a:extLst>
                </p14:cNvPr>
                <p14:cNvContentPartPr/>
                <p14:nvPr/>
              </p14:nvContentPartPr>
              <p14:xfrm>
                <a:off x="6928554" y="3288164"/>
                <a:ext cx="41760" cy="3974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0C0A7993-B093-2D04-E393-6DC50B8E3D0A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910914" y="3270524"/>
                  <a:ext cx="77400" cy="43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2EE98AD9-A02E-3C4F-4162-C17E16BBBC4A}"/>
                    </a:ext>
                  </a:extLst>
                </p14:cNvPr>
                <p14:cNvContentPartPr/>
                <p14:nvPr/>
              </p14:nvContentPartPr>
              <p14:xfrm>
                <a:off x="6962034" y="3232364"/>
                <a:ext cx="191520" cy="24120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2EE98AD9-A02E-3C4F-4162-C17E16BBBC4A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944394" y="3214364"/>
                  <a:ext cx="22716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EAFEA4B4-F09B-88EC-5D9E-785BEA84D2B0}"/>
                    </a:ext>
                  </a:extLst>
                </p14:cNvPr>
                <p14:cNvContentPartPr/>
                <p14:nvPr/>
              </p14:nvContentPartPr>
              <p14:xfrm>
                <a:off x="6962034" y="3462404"/>
                <a:ext cx="306360" cy="28872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EAFEA4B4-F09B-88EC-5D9E-785BEA84D2B0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944394" y="3444404"/>
                  <a:ext cx="342000" cy="3243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B74B49BB-847D-011F-8819-7044D5C8761F}"/>
              </a:ext>
            </a:extLst>
          </p:cNvPr>
          <p:cNvSpPr txBox="1"/>
          <p:nvPr/>
        </p:nvSpPr>
        <p:spPr>
          <a:xfrm>
            <a:off x="7375191" y="4933266"/>
            <a:ext cx="36031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 = some integer that will make the quotient an integer</a:t>
            </a:r>
          </a:p>
        </p:txBody>
      </p:sp>
    </p:spTree>
    <p:extLst>
      <p:ext uri="{BB962C8B-B14F-4D97-AF65-F5344CB8AC3E}">
        <p14:creationId xmlns:p14="http://schemas.microsoft.com/office/powerpoint/2010/main" val="24172203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32</a:t>
            </a:fld>
            <a:endParaRPr spc="-5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781DA4-CA51-D85B-2BE6-F5942F256053}"/>
              </a:ext>
            </a:extLst>
          </p:cNvPr>
          <p:cNvSpPr txBox="1"/>
          <p:nvPr/>
        </p:nvSpPr>
        <p:spPr>
          <a:xfrm>
            <a:off x="35379" y="59450"/>
            <a:ext cx="5791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Asymmetric Cryptography (RSA)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95B64B-456B-7A72-5871-3A35EA4AB738}"/>
              </a:ext>
            </a:extLst>
          </p:cNvPr>
          <p:cNvSpPr txBox="1"/>
          <p:nvPr/>
        </p:nvSpPr>
        <p:spPr>
          <a:xfrm>
            <a:off x="1524000" y="566341"/>
            <a:ext cx="327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Alice</a:t>
            </a:r>
          </a:p>
        </p:txBody>
      </p:sp>
      <p:pic>
        <p:nvPicPr>
          <p:cNvPr id="8" name="Graphic 7" descr="Office worker female outline">
            <a:extLst>
              <a:ext uri="{FF2B5EF4-FFF2-40B4-BE49-F238E27FC236}">
                <a16:creationId xmlns:a16="http://schemas.microsoft.com/office/drawing/2014/main" id="{F698F9B8-3F80-19B6-18FF-7DAE54D753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0600" y="762000"/>
            <a:ext cx="1828800" cy="1828800"/>
          </a:xfrm>
          <a:prstGeom prst="rect">
            <a:avLst/>
          </a:prstGeom>
        </p:spPr>
      </p:pic>
      <p:pic>
        <p:nvPicPr>
          <p:cNvPr id="9" name="Graphic 8" descr="Office worker male with solid fill">
            <a:extLst>
              <a:ext uri="{FF2B5EF4-FFF2-40B4-BE49-F238E27FC236}">
                <a16:creationId xmlns:a16="http://schemas.microsoft.com/office/drawing/2014/main" id="{A69E6193-35EC-0310-4C3E-C53B3C2BEF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34400" y="800100"/>
            <a:ext cx="1676400" cy="1676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0404C18-9930-9D51-67C4-FB7BB7D136D5}"/>
              </a:ext>
            </a:extLst>
          </p:cNvPr>
          <p:cNvSpPr txBox="1"/>
          <p:nvPr/>
        </p:nvSpPr>
        <p:spPr>
          <a:xfrm>
            <a:off x="9029700" y="577334"/>
            <a:ext cx="327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Bob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9C46296-4DB8-2EDE-276E-837AFA6D9E75}"/>
              </a:ext>
            </a:extLst>
          </p:cNvPr>
          <p:cNvCxnSpPr/>
          <p:nvPr/>
        </p:nvCxnSpPr>
        <p:spPr>
          <a:xfrm>
            <a:off x="2133600" y="2590800"/>
            <a:ext cx="7239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aphic 13" descr="Devil face outline with solid fill">
            <a:extLst>
              <a:ext uri="{FF2B5EF4-FFF2-40B4-BE49-F238E27FC236}">
                <a16:creationId xmlns:a16="http://schemas.microsoft.com/office/drawing/2014/main" id="{0648095B-7293-4BE7-2071-9065A4258D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537911" y="914400"/>
            <a:ext cx="762000" cy="762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B41E94F-66DE-660A-DC9B-5D35E77B4F19}"/>
              </a:ext>
            </a:extLst>
          </p:cNvPr>
          <p:cNvSpPr/>
          <p:nvPr/>
        </p:nvSpPr>
        <p:spPr>
          <a:xfrm>
            <a:off x="5259805" y="647701"/>
            <a:ext cx="1405691" cy="12953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781608D-F25B-BF8B-AF29-8A0AB1DCB03D}"/>
              </a:ext>
            </a:extLst>
          </p:cNvPr>
          <p:cNvSpPr txBox="1"/>
          <p:nvPr/>
        </p:nvSpPr>
        <p:spPr>
          <a:xfrm>
            <a:off x="5989961" y="309850"/>
            <a:ext cx="2121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Eve’s stolen goods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2B48E28-9371-F230-B3C9-F07F71A787A1}"/>
              </a:ext>
            </a:extLst>
          </p:cNvPr>
          <p:cNvSpPr txBox="1"/>
          <p:nvPr/>
        </p:nvSpPr>
        <p:spPr>
          <a:xfrm>
            <a:off x="1066800" y="4800600"/>
            <a:ext cx="535274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Step 1: Choose two large primer numbers, p and q</a:t>
            </a:r>
          </a:p>
          <a:p>
            <a:r>
              <a:rPr lang="en-US" dirty="0"/>
              <a:t>Step 2: Calculate the product n</a:t>
            </a:r>
          </a:p>
          <a:p>
            <a:r>
              <a:rPr lang="en-US" dirty="0"/>
              <a:t>Step 3: Calculate </a:t>
            </a:r>
            <a:r>
              <a:rPr lang="el-GR" b="1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Φ</a:t>
            </a:r>
            <a:r>
              <a:rPr lang="en-US" b="1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(n)</a:t>
            </a:r>
          </a:p>
          <a:p>
            <a:r>
              <a:rPr lang="en-US" dirty="0">
                <a:solidFill>
                  <a:srgbClr val="202124"/>
                </a:solidFill>
                <a:latin typeface="Roboto" panose="02000000000000000000" pitchFamily="2" charset="0"/>
              </a:rPr>
              <a:t>Step 4: Choose public exponent </a:t>
            </a:r>
            <a:r>
              <a:rPr lang="en-US" b="1" dirty="0">
                <a:solidFill>
                  <a:srgbClr val="202124"/>
                </a:solidFill>
                <a:latin typeface="Roboto" panose="02000000000000000000" pitchFamily="2" charset="0"/>
              </a:rPr>
              <a:t>e</a:t>
            </a:r>
          </a:p>
          <a:p>
            <a:r>
              <a:rPr lang="en-US" dirty="0">
                <a:solidFill>
                  <a:srgbClr val="202124"/>
                </a:solidFill>
                <a:latin typeface="Roboto" panose="02000000000000000000" pitchFamily="2" charset="0"/>
              </a:rPr>
              <a:t>Step 5: Select private exponent d</a:t>
            </a:r>
            <a:endParaRPr lang="en-US" dirty="0"/>
          </a:p>
          <a:p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6F624A9-7F94-4D89-3CA2-469421ABE6F1}"/>
              </a:ext>
            </a:extLst>
          </p:cNvPr>
          <p:cNvSpPr txBox="1"/>
          <p:nvPr/>
        </p:nvSpPr>
        <p:spPr>
          <a:xfrm>
            <a:off x="1295400" y="2971800"/>
            <a:ext cx="139814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 = 53</a:t>
            </a:r>
          </a:p>
          <a:p>
            <a:r>
              <a:rPr lang="en-US" dirty="0"/>
              <a:t>q = 59</a:t>
            </a:r>
          </a:p>
          <a:p>
            <a:r>
              <a:rPr lang="en-US" dirty="0"/>
              <a:t>n = 3127</a:t>
            </a:r>
          </a:p>
          <a:p>
            <a:r>
              <a:rPr lang="el-G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Φ</a:t>
            </a:r>
            <a:r>
              <a:rPr 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(n) = 3016</a:t>
            </a:r>
          </a:p>
          <a:p>
            <a:r>
              <a:rPr lang="en-US" dirty="0">
                <a:solidFill>
                  <a:srgbClr val="202124"/>
                </a:solidFill>
                <a:latin typeface="Roboto" panose="02000000000000000000" pitchFamily="2" charset="0"/>
              </a:rPr>
              <a:t>e = 3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1143D04-8D24-193E-7369-2D6B5D6E7547}"/>
              </a:ext>
            </a:extLst>
          </p:cNvPr>
          <p:cNvSpPr txBox="1"/>
          <p:nvPr/>
        </p:nvSpPr>
        <p:spPr>
          <a:xfrm>
            <a:off x="8400047" y="-13316"/>
            <a:ext cx="3886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Φ</a:t>
            </a:r>
            <a:r>
              <a:rPr 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(n) = number of values less than n which are </a:t>
            </a:r>
            <a:r>
              <a:rPr lang="en-US" b="0" i="1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relatively prime </a:t>
            </a:r>
            <a:r>
              <a:rPr 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to n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E635B7-61C6-26C5-32A5-D605F4420874}"/>
              </a:ext>
            </a:extLst>
          </p:cNvPr>
          <p:cNvSpPr txBox="1"/>
          <p:nvPr/>
        </p:nvSpPr>
        <p:spPr>
          <a:xfrm>
            <a:off x="5715000" y="36576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0112DA1A-5044-F04F-EDC6-1ADF497BEA20}"/>
                  </a:ext>
                </a:extLst>
              </p14:cNvPr>
              <p14:cNvContentPartPr/>
              <p14:nvPr/>
            </p14:nvContentPartPr>
            <p14:xfrm>
              <a:off x="9421194" y="3408764"/>
              <a:ext cx="4320" cy="20772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0112DA1A-5044-F04F-EDC6-1ADF497BEA2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401558" y="3390764"/>
                <a:ext cx="43200" cy="24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0A860D1F-B0AB-C5DA-1BD9-404620ABFE31}"/>
                  </a:ext>
                </a:extLst>
              </p14:cNvPr>
              <p14:cNvContentPartPr/>
              <p14:nvPr/>
            </p14:nvContentPartPr>
            <p14:xfrm>
              <a:off x="9344154" y="3499844"/>
              <a:ext cx="164520" cy="612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0A860D1F-B0AB-C5DA-1BD9-404620ABFE31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326154" y="3480719"/>
                <a:ext cx="200160" cy="4398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E77D568F-423E-4255-8EA6-FE9EF8C448A0}"/>
                  </a:ext>
                </a:extLst>
              </p14:cNvPr>
              <p14:cNvContentPartPr/>
              <p14:nvPr/>
            </p14:nvContentPartPr>
            <p14:xfrm>
              <a:off x="9705234" y="3239924"/>
              <a:ext cx="360" cy="47124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E77D568F-423E-4255-8EA6-FE9EF8C448A0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687234" y="3221924"/>
                <a:ext cx="36000" cy="50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2582033E-96A4-85DC-CD4F-20F1483C8E5A}"/>
                  </a:ext>
                </a:extLst>
              </p14:cNvPr>
              <p14:cNvContentPartPr/>
              <p14:nvPr/>
            </p14:nvContentPartPr>
            <p14:xfrm>
              <a:off x="6801474" y="3913484"/>
              <a:ext cx="3087360" cy="3492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2582033E-96A4-85DC-CD4F-20F1483C8E5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783474" y="3895668"/>
                <a:ext cx="3123000" cy="70196"/>
              </a:xfrm>
              <a:prstGeom prst="rect">
                <a:avLst/>
              </a:prstGeom>
            </p:spPr>
          </p:pic>
        </mc:Fallback>
      </mc:AlternateContent>
      <p:grpSp>
        <p:nvGrpSpPr>
          <p:cNvPr id="42" name="Group 41">
            <a:extLst>
              <a:ext uri="{FF2B5EF4-FFF2-40B4-BE49-F238E27FC236}">
                <a16:creationId xmlns:a16="http://schemas.microsoft.com/office/drawing/2014/main" id="{75312785-A4FC-05FE-82D9-014538E62A44}"/>
              </a:ext>
            </a:extLst>
          </p:cNvPr>
          <p:cNvGrpSpPr/>
          <p:nvPr/>
        </p:nvGrpSpPr>
        <p:grpSpPr>
          <a:xfrm>
            <a:off x="5916234" y="3378884"/>
            <a:ext cx="1662840" cy="502560"/>
            <a:chOff x="5916234" y="3378884"/>
            <a:chExt cx="1662840" cy="502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5729CB7D-EE73-DCDB-DDB4-982EDD8FF516}"/>
                    </a:ext>
                  </a:extLst>
                </p14:cNvPr>
                <p14:cNvContentPartPr/>
                <p14:nvPr/>
              </p14:nvContentPartPr>
              <p14:xfrm>
                <a:off x="5916234" y="3378884"/>
                <a:ext cx="276840" cy="5025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5729CB7D-EE73-DCDB-DDB4-982EDD8FF516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898234" y="3360884"/>
                  <a:ext cx="312480" cy="53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0B62FD90-2243-F92D-B323-69CFABE7A431}"/>
                    </a:ext>
                  </a:extLst>
                </p14:cNvPr>
                <p14:cNvContentPartPr/>
                <p14:nvPr/>
              </p14:nvContentPartPr>
              <p14:xfrm>
                <a:off x="6408354" y="3729524"/>
                <a:ext cx="140760" cy="3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0B62FD90-2243-F92D-B323-69CFABE7A431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390354" y="3711524"/>
                  <a:ext cx="1764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A18C4C31-46A4-A9E6-81D6-E5B27B471934}"/>
                    </a:ext>
                  </a:extLst>
                </p14:cNvPr>
                <p14:cNvContentPartPr/>
                <p14:nvPr/>
              </p14:nvContentPartPr>
              <p14:xfrm>
                <a:off x="6424554" y="3809804"/>
                <a:ext cx="157320" cy="3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A18C4C31-46A4-A9E6-81D6-E5B27B471934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406513" y="3791804"/>
                  <a:ext cx="193042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5B1BC2C6-E589-15DE-F01D-1FEBD4C69EF2}"/>
                    </a:ext>
                  </a:extLst>
                </p14:cNvPr>
                <p14:cNvContentPartPr/>
                <p14:nvPr/>
              </p14:nvContentPartPr>
              <p14:xfrm>
                <a:off x="7419234" y="3424604"/>
                <a:ext cx="88920" cy="9000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5B1BC2C6-E589-15DE-F01D-1FEBD4C69EF2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401234" y="3406604"/>
                  <a:ext cx="12456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60DA8A30-488E-D7B2-AB99-7B35F10CBED3}"/>
                    </a:ext>
                  </a:extLst>
                </p14:cNvPr>
                <p14:cNvContentPartPr/>
                <p14:nvPr/>
              </p14:nvContentPartPr>
              <p14:xfrm>
                <a:off x="7460274" y="3384644"/>
                <a:ext cx="55440" cy="1670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60DA8A30-488E-D7B2-AB99-7B35F10CBED3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7442274" y="3366644"/>
                  <a:ext cx="9108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3437EB7E-BE5A-DE1A-4842-F83BFAADD497}"/>
                    </a:ext>
                  </a:extLst>
                </p14:cNvPr>
                <p14:cNvContentPartPr/>
                <p14:nvPr/>
              </p14:nvContentPartPr>
              <p14:xfrm>
                <a:off x="7450914" y="3384644"/>
                <a:ext cx="52560" cy="17244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3437EB7E-BE5A-DE1A-4842-F83BFAADD497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7432914" y="3366644"/>
                  <a:ext cx="8820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E5594B72-C767-D2B8-E3E6-D9CF910A2955}"/>
                    </a:ext>
                  </a:extLst>
                </p14:cNvPr>
                <p14:cNvContentPartPr/>
                <p14:nvPr/>
              </p14:nvContentPartPr>
              <p14:xfrm>
                <a:off x="7410954" y="3466004"/>
                <a:ext cx="168120" cy="3924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E5594B72-C767-D2B8-E3E6-D9CF910A2955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7392915" y="3448004"/>
                  <a:ext cx="203836" cy="748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B74B49BB-847D-011F-8819-7044D5C8761F}"/>
              </a:ext>
            </a:extLst>
          </p:cNvPr>
          <p:cNvSpPr txBox="1"/>
          <p:nvPr/>
        </p:nvSpPr>
        <p:spPr>
          <a:xfrm>
            <a:off x="7375191" y="4933266"/>
            <a:ext cx="36031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 = some integer that will make the quotient an integer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1CA60E8-F925-1CA8-D590-FDEB64F51D75}"/>
              </a:ext>
            </a:extLst>
          </p:cNvPr>
          <p:cNvGrpSpPr/>
          <p:nvPr/>
        </p:nvGrpSpPr>
        <p:grpSpPr>
          <a:xfrm>
            <a:off x="7770954" y="3198941"/>
            <a:ext cx="1366560" cy="485280"/>
            <a:chOff x="7770954" y="3198941"/>
            <a:chExt cx="1366560" cy="485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57A235D8-1EA7-6AA3-3964-C616C1CB272D}"/>
                    </a:ext>
                  </a:extLst>
                </p14:cNvPr>
                <p14:cNvContentPartPr/>
                <p14:nvPr/>
              </p14:nvContentPartPr>
              <p14:xfrm>
                <a:off x="7770954" y="3198941"/>
                <a:ext cx="314640" cy="47016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57A235D8-1EA7-6AA3-3964-C616C1CB272D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7752954" y="3180941"/>
                  <a:ext cx="350280" cy="50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0ABA9DE9-2BDF-A76F-469B-54ECC6509AB8}"/>
                    </a:ext>
                  </a:extLst>
                </p14:cNvPr>
                <p14:cNvContentPartPr/>
                <p14:nvPr/>
              </p14:nvContentPartPr>
              <p14:xfrm>
                <a:off x="8188194" y="3248261"/>
                <a:ext cx="292320" cy="4042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0ABA9DE9-2BDF-A76F-469B-54ECC6509AB8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8170554" y="3230261"/>
                  <a:ext cx="327960" cy="43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56C79331-6B9B-A7FA-61C7-2E04CE695307}"/>
                    </a:ext>
                  </a:extLst>
                </p14:cNvPr>
                <p14:cNvContentPartPr/>
                <p14:nvPr/>
              </p14:nvContentPartPr>
              <p14:xfrm>
                <a:off x="8686434" y="3248261"/>
                <a:ext cx="41760" cy="41148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56C79331-6B9B-A7FA-61C7-2E04CE695307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8668794" y="3230261"/>
                  <a:ext cx="77400" cy="44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0DBF5C51-9E6E-4368-E6E4-41E6800BC517}"/>
                    </a:ext>
                  </a:extLst>
                </p14:cNvPr>
                <p14:cNvContentPartPr/>
                <p14:nvPr/>
              </p14:nvContentPartPr>
              <p14:xfrm>
                <a:off x="8917194" y="3256181"/>
                <a:ext cx="220320" cy="4280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0DBF5C51-9E6E-4368-E6E4-41E6800BC517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8899194" y="3238181"/>
                  <a:ext cx="255960" cy="463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F6BFFB68-B360-9DB5-3E8B-8AC5089BAC1D}"/>
                  </a:ext>
                </a:extLst>
              </p14:cNvPr>
              <p14:cNvContentPartPr/>
              <p14:nvPr/>
            </p14:nvContentPartPr>
            <p14:xfrm>
              <a:off x="6849714" y="3142421"/>
              <a:ext cx="480600" cy="53208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F6BFFB68-B360-9DB5-3E8B-8AC5089BAC1D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6831714" y="3124781"/>
                <a:ext cx="516240" cy="56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95BD2691-DFC9-F94B-73F8-5EC8A1AEDC16}"/>
                  </a:ext>
                </a:extLst>
              </p14:cNvPr>
              <p14:cNvContentPartPr/>
              <p14:nvPr/>
            </p14:nvContentPartPr>
            <p14:xfrm>
              <a:off x="8261274" y="4032341"/>
              <a:ext cx="399600" cy="40140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95BD2691-DFC9-F94B-73F8-5EC8A1AEDC16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8243634" y="4014701"/>
                <a:ext cx="435240" cy="437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304640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33</a:t>
            </a:fld>
            <a:endParaRPr spc="-5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781DA4-CA51-D85B-2BE6-F5942F256053}"/>
              </a:ext>
            </a:extLst>
          </p:cNvPr>
          <p:cNvSpPr txBox="1"/>
          <p:nvPr/>
        </p:nvSpPr>
        <p:spPr>
          <a:xfrm>
            <a:off x="35379" y="59450"/>
            <a:ext cx="5791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Asymmetric Cryptography (RSA)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95B64B-456B-7A72-5871-3A35EA4AB738}"/>
              </a:ext>
            </a:extLst>
          </p:cNvPr>
          <p:cNvSpPr txBox="1"/>
          <p:nvPr/>
        </p:nvSpPr>
        <p:spPr>
          <a:xfrm>
            <a:off x="1524000" y="566341"/>
            <a:ext cx="327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Alice</a:t>
            </a:r>
          </a:p>
        </p:txBody>
      </p:sp>
      <p:pic>
        <p:nvPicPr>
          <p:cNvPr id="8" name="Graphic 7" descr="Office worker female outline">
            <a:extLst>
              <a:ext uri="{FF2B5EF4-FFF2-40B4-BE49-F238E27FC236}">
                <a16:creationId xmlns:a16="http://schemas.microsoft.com/office/drawing/2014/main" id="{F698F9B8-3F80-19B6-18FF-7DAE54D753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0600" y="762000"/>
            <a:ext cx="1828800" cy="1828800"/>
          </a:xfrm>
          <a:prstGeom prst="rect">
            <a:avLst/>
          </a:prstGeom>
        </p:spPr>
      </p:pic>
      <p:pic>
        <p:nvPicPr>
          <p:cNvPr id="9" name="Graphic 8" descr="Office worker male with solid fill">
            <a:extLst>
              <a:ext uri="{FF2B5EF4-FFF2-40B4-BE49-F238E27FC236}">
                <a16:creationId xmlns:a16="http://schemas.microsoft.com/office/drawing/2014/main" id="{A69E6193-35EC-0310-4C3E-C53B3C2BEF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34400" y="800100"/>
            <a:ext cx="1676400" cy="1676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0404C18-9930-9D51-67C4-FB7BB7D136D5}"/>
              </a:ext>
            </a:extLst>
          </p:cNvPr>
          <p:cNvSpPr txBox="1"/>
          <p:nvPr/>
        </p:nvSpPr>
        <p:spPr>
          <a:xfrm>
            <a:off x="9029700" y="577334"/>
            <a:ext cx="327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Bob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9C46296-4DB8-2EDE-276E-837AFA6D9E75}"/>
              </a:ext>
            </a:extLst>
          </p:cNvPr>
          <p:cNvCxnSpPr/>
          <p:nvPr/>
        </p:nvCxnSpPr>
        <p:spPr>
          <a:xfrm>
            <a:off x="2133600" y="2590800"/>
            <a:ext cx="7239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aphic 13" descr="Devil face outline with solid fill">
            <a:extLst>
              <a:ext uri="{FF2B5EF4-FFF2-40B4-BE49-F238E27FC236}">
                <a16:creationId xmlns:a16="http://schemas.microsoft.com/office/drawing/2014/main" id="{0648095B-7293-4BE7-2071-9065A4258D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537911" y="914400"/>
            <a:ext cx="762000" cy="762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B41E94F-66DE-660A-DC9B-5D35E77B4F19}"/>
              </a:ext>
            </a:extLst>
          </p:cNvPr>
          <p:cNvSpPr/>
          <p:nvPr/>
        </p:nvSpPr>
        <p:spPr>
          <a:xfrm>
            <a:off x="5259805" y="647701"/>
            <a:ext cx="1405691" cy="12953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781608D-F25B-BF8B-AF29-8A0AB1DCB03D}"/>
              </a:ext>
            </a:extLst>
          </p:cNvPr>
          <p:cNvSpPr txBox="1"/>
          <p:nvPr/>
        </p:nvSpPr>
        <p:spPr>
          <a:xfrm>
            <a:off x="5989961" y="309850"/>
            <a:ext cx="2121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Eve’s stolen goods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2B48E28-9371-F230-B3C9-F07F71A787A1}"/>
              </a:ext>
            </a:extLst>
          </p:cNvPr>
          <p:cNvSpPr txBox="1"/>
          <p:nvPr/>
        </p:nvSpPr>
        <p:spPr>
          <a:xfrm>
            <a:off x="1066800" y="4800600"/>
            <a:ext cx="535274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Step 1: Choose two large primer numbers, p and q</a:t>
            </a:r>
          </a:p>
          <a:p>
            <a:r>
              <a:rPr lang="en-US" dirty="0"/>
              <a:t>Step 2: Calculate the product n</a:t>
            </a:r>
          </a:p>
          <a:p>
            <a:r>
              <a:rPr lang="en-US" dirty="0"/>
              <a:t>Step 3: Calculate </a:t>
            </a:r>
            <a:r>
              <a:rPr lang="el-GR" b="1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Φ</a:t>
            </a:r>
            <a:r>
              <a:rPr lang="en-US" b="1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(n)</a:t>
            </a:r>
          </a:p>
          <a:p>
            <a:r>
              <a:rPr lang="en-US" dirty="0">
                <a:solidFill>
                  <a:srgbClr val="202124"/>
                </a:solidFill>
                <a:latin typeface="Roboto" panose="02000000000000000000" pitchFamily="2" charset="0"/>
              </a:rPr>
              <a:t>Step 4: Choose public exponent </a:t>
            </a:r>
            <a:r>
              <a:rPr lang="en-US" b="1" dirty="0">
                <a:solidFill>
                  <a:srgbClr val="202124"/>
                </a:solidFill>
                <a:latin typeface="Roboto" panose="02000000000000000000" pitchFamily="2" charset="0"/>
              </a:rPr>
              <a:t>e</a:t>
            </a:r>
          </a:p>
          <a:p>
            <a:r>
              <a:rPr lang="en-US" dirty="0">
                <a:solidFill>
                  <a:srgbClr val="202124"/>
                </a:solidFill>
                <a:latin typeface="Roboto" panose="02000000000000000000" pitchFamily="2" charset="0"/>
              </a:rPr>
              <a:t>Step 5: Select private exponent d</a:t>
            </a:r>
            <a:endParaRPr lang="en-US" dirty="0"/>
          </a:p>
          <a:p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6F624A9-7F94-4D89-3CA2-469421ABE6F1}"/>
              </a:ext>
            </a:extLst>
          </p:cNvPr>
          <p:cNvSpPr txBox="1"/>
          <p:nvPr/>
        </p:nvSpPr>
        <p:spPr>
          <a:xfrm>
            <a:off x="1295400" y="2971800"/>
            <a:ext cx="139814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 = 53</a:t>
            </a:r>
          </a:p>
          <a:p>
            <a:r>
              <a:rPr lang="en-US" dirty="0"/>
              <a:t>q = 59</a:t>
            </a:r>
          </a:p>
          <a:p>
            <a:r>
              <a:rPr lang="en-US" dirty="0"/>
              <a:t>n = 3127</a:t>
            </a:r>
          </a:p>
          <a:p>
            <a:r>
              <a:rPr lang="el-G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Φ</a:t>
            </a:r>
            <a:r>
              <a:rPr 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(n) = 3016</a:t>
            </a:r>
          </a:p>
          <a:p>
            <a:r>
              <a:rPr lang="en-US" dirty="0">
                <a:solidFill>
                  <a:srgbClr val="202124"/>
                </a:solidFill>
                <a:latin typeface="Roboto" panose="02000000000000000000" pitchFamily="2" charset="0"/>
              </a:rPr>
              <a:t>e = 3</a:t>
            </a:r>
          </a:p>
          <a:p>
            <a:r>
              <a:rPr lang="en-US" dirty="0">
                <a:solidFill>
                  <a:srgbClr val="202124"/>
                </a:solidFill>
                <a:latin typeface="Roboto" panose="02000000000000000000" pitchFamily="2" charset="0"/>
              </a:rPr>
              <a:t>d = 2011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1143D04-8D24-193E-7369-2D6B5D6E7547}"/>
              </a:ext>
            </a:extLst>
          </p:cNvPr>
          <p:cNvSpPr txBox="1"/>
          <p:nvPr/>
        </p:nvSpPr>
        <p:spPr>
          <a:xfrm>
            <a:off x="8400047" y="-13316"/>
            <a:ext cx="3886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Φ</a:t>
            </a:r>
            <a:r>
              <a:rPr 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(n) = number of values less than n which are </a:t>
            </a:r>
            <a:r>
              <a:rPr lang="en-US" b="0" i="1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relatively prime </a:t>
            </a:r>
            <a:r>
              <a:rPr 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to n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E635B7-61C6-26C5-32A5-D605F4420874}"/>
              </a:ext>
            </a:extLst>
          </p:cNvPr>
          <p:cNvSpPr txBox="1"/>
          <p:nvPr/>
        </p:nvSpPr>
        <p:spPr>
          <a:xfrm>
            <a:off x="5715000" y="36576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0112DA1A-5044-F04F-EDC6-1ADF497BEA20}"/>
                  </a:ext>
                </a:extLst>
              </p14:cNvPr>
              <p14:cNvContentPartPr/>
              <p14:nvPr/>
            </p14:nvContentPartPr>
            <p14:xfrm>
              <a:off x="9421194" y="3408764"/>
              <a:ext cx="4320" cy="20772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0112DA1A-5044-F04F-EDC6-1ADF497BEA2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401558" y="3390764"/>
                <a:ext cx="43200" cy="24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0A860D1F-B0AB-C5DA-1BD9-404620ABFE31}"/>
                  </a:ext>
                </a:extLst>
              </p14:cNvPr>
              <p14:cNvContentPartPr/>
              <p14:nvPr/>
            </p14:nvContentPartPr>
            <p14:xfrm>
              <a:off x="9344154" y="3499844"/>
              <a:ext cx="164520" cy="612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0A860D1F-B0AB-C5DA-1BD9-404620ABFE31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326154" y="3480719"/>
                <a:ext cx="200160" cy="4398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E77D568F-423E-4255-8EA6-FE9EF8C448A0}"/>
                  </a:ext>
                </a:extLst>
              </p14:cNvPr>
              <p14:cNvContentPartPr/>
              <p14:nvPr/>
            </p14:nvContentPartPr>
            <p14:xfrm>
              <a:off x="9705234" y="3239924"/>
              <a:ext cx="360" cy="47124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E77D568F-423E-4255-8EA6-FE9EF8C448A0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687234" y="3221924"/>
                <a:ext cx="36000" cy="50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2582033E-96A4-85DC-CD4F-20F1483C8E5A}"/>
                  </a:ext>
                </a:extLst>
              </p14:cNvPr>
              <p14:cNvContentPartPr/>
              <p14:nvPr/>
            </p14:nvContentPartPr>
            <p14:xfrm>
              <a:off x="6801474" y="3913484"/>
              <a:ext cx="3087360" cy="3492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2582033E-96A4-85DC-CD4F-20F1483C8E5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783474" y="3895668"/>
                <a:ext cx="3123000" cy="70196"/>
              </a:xfrm>
              <a:prstGeom prst="rect">
                <a:avLst/>
              </a:prstGeom>
            </p:spPr>
          </p:pic>
        </mc:Fallback>
      </mc:AlternateContent>
      <p:grpSp>
        <p:nvGrpSpPr>
          <p:cNvPr id="42" name="Group 41">
            <a:extLst>
              <a:ext uri="{FF2B5EF4-FFF2-40B4-BE49-F238E27FC236}">
                <a16:creationId xmlns:a16="http://schemas.microsoft.com/office/drawing/2014/main" id="{75312785-A4FC-05FE-82D9-014538E62A44}"/>
              </a:ext>
            </a:extLst>
          </p:cNvPr>
          <p:cNvGrpSpPr/>
          <p:nvPr/>
        </p:nvGrpSpPr>
        <p:grpSpPr>
          <a:xfrm>
            <a:off x="5916234" y="3378884"/>
            <a:ext cx="1662840" cy="502560"/>
            <a:chOff x="5916234" y="3378884"/>
            <a:chExt cx="1662840" cy="502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5729CB7D-EE73-DCDB-DDB4-982EDD8FF516}"/>
                    </a:ext>
                  </a:extLst>
                </p14:cNvPr>
                <p14:cNvContentPartPr/>
                <p14:nvPr/>
              </p14:nvContentPartPr>
              <p14:xfrm>
                <a:off x="5916234" y="3378884"/>
                <a:ext cx="276840" cy="5025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5729CB7D-EE73-DCDB-DDB4-982EDD8FF516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898234" y="3360884"/>
                  <a:ext cx="312480" cy="53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0B62FD90-2243-F92D-B323-69CFABE7A431}"/>
                    </a:ext>
                  </a:extLst>
                </p14:cNvPr>
                <p14:cNvContentPartPr/>
                <p14:nvPr/>
              </p14:nvContentPartPr>
              <p14:xfrm>
                <a:off x="6408354" y="3729524"/>
                <a:ext cx="140760" cy="3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0B62FD90-2243-F92D-B323-69CFABE7A431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390354" y="3711524"/>
                  <a:ext cx="1764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A18C4C31-46A4-A9E6-81D6-E5B27B471934}"/>
                    </a:ext>
                  </a:extLst>
                </p14:cNvPr>
                <p14:cNvContentPartPr/>
                <p14:nvPr/>
              </p14:nvContentPartPr>
              <p14:xfrm>
                <a:off x="6424554" y="3809804"/>
                <a:ext cx="157320" cy="3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A18C4C31-46A4-A9E6-81D6-E5B27B471934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406513" y="3791804"/>
                  <a:ext cx="193042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5B1BC2C6-E589-15DE-F01D-1FEBD4C69EF2}"/>
                    </a:ext>
                  </a:extLst>
                </p14:cNvPr>
                <p14:cNvContentPartPr/>
                <p14:nvPr/>
              </p14:nvContentPartPr>
              <p14:xfrm>
                <a:off x="7419234" y="3424604"/>
                <a:ext cx="88920" cy="9000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5B1BC2C6-E589-15DE-F01D-1FEBD4C69EF2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401234" y="3406604"/>
                  <a:ext cx="12456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60DA8A30-488E-D7B2-AB99-7B35F10CBED3}"/>
                    </a:ext>
                  </a:extLst>
                </p14:cNvPr>
                <p14:cNvContentPartPr/>
                <p14:nvPr/>
              </p14:nvContentPartPr>
              <p14:xfrm>
                <a:off x="7460274" y="3384644"/>
                <a:ext cx="55440" cy="1670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60DA8A30-488E-D7B2-AB99-7B35F10CBED3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7442274" y="3366644"/>
                  <a:ext cx="9108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3437EB7E-BE5A-DE1A-4842-F83BFAADD497}"/>
                    </a:ext>
                  </a:extLst>
                </p14:cNvPr>
                <p14:cNvContentPartPr/>
                <p14:nvPr/>
              </p14:nvContentPartPr>
              <p14:xfrm>
                <a:off x="7450914" y="3384644"/>
                <a:ext cx="52560" cy="17244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3437EB7E-BE5A-DE1A-4842-F83BFAADD497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7432914" y="3366644"/>
                  <a:ext cx="8820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E5594B72-C767-D2B8-E3E6-D9CF910A2955}"/>
                    </a:ext>
                  </a:extLst>
                </p14:cNvPr>
                <p14:cNvContentPartPr/>
                <p14:nvPr/>
              </p14:nvContentPartPr>
              <p14:xfrm>
                <a:off x="7410954" y="3466004"/>
                <a:ext cx="168120" cy="3924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E5594B72-C767-D2B8-E3E6-D9CF910A2955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7392915" y="3448004"/>
                  <a:ext cx="203836" cy="748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B74B49BB-847D-011F-8819-7044D5C8761F}"/>
              </a:ext>
            </a:extLst>
          </p:cNvPr>
          <p:cNvSpPr txBox="1"/>
          <p:nvPr/>
        </p:nvSpPr>
        <p:spPr>
          <a:xfrm>
            <a:off x="7375191" y="4933266"/>
            <a:ext cx="36031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 = some integer that will make the quotient an integer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1CA60E8-F925-1CA8-D590-FDEB64F51D75}"/>
              </a:ext>
            </a:extLst>
          </p:cNvPr>
          <p:cNvGrpSpPr/>
          <p:nvPr/>
        </p:nvGrpSpPr>
        <p:grpSpPr>
          <a:xfrm>
            <a:off x="7770954" y="3198941"/>
            <a:ext cx="1366560" cy="485280"/>
            <a:chOff x="7770954" y="3198941"/>
            <a:chExt cx="1366560" cy="485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57A235D8-1EA7-6AA3-3964-C616C1CB272D}"/>
                    </a:ext>
                  </a:extLst>
                </p14:cNvPr>
                <p14:cNvContentPartPr/>
                <p14:nvPr/>
              </p14:nvContentPartPr>
              <p14:xfrm>
                <a:off x="7770954" y="3198941"/>
                <a:ext cx="314640" cy="47016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57A235D8-1EA7-6AA3-3964-C616C1CB272D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7752954" y="3180941"/>
                  <a:ext cx="350280" cy="50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0ABA9DE9-2BDF-A76F-469B-54ECC6509AB8}"/>
                    </a:ext>
                  </a:extLst>
                </p14:cNvPr>
                <p14:cNvContentPartPr/>
                <p14:nvPr/>
              </p14:nvContentPartPr>
              <p14:xfrm>
                <a:off x="8188194" y="3248261"/>
                <a:ext cx="292320" cy="4042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0ABA9DE9-2BDF-A76F-469B-54ECC6509AB8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8170194" y="3230261"/>
                  <a:ext cx="327960" cy="43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56C79331-6B9B-A7FA-61C7-2E04CE695307}"/>
                    </a:ext>
                  </a:extLst>
                </p14:cNvPr>
                <p14:cNvContentPartPr/>
                <p14:nvPr/>
              </p14:nvContentPartPr>
              <p14:xfrm>
                <a:off x="8686434" y="3248261"/>
                <a:ext cx="41760" cy="41148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56C79331-6B9B-A7FA-61C7-2E04CE695307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8668434" y="3230261"/>
                  <a:ext cx="77400" cy="44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0DBF5C51-9E6E-4368-E6E4-41E6800BC517}"/>
                    </a:ext>
                  </a:extLst>
                </p14:cNvPr>
                <p14:cNvContentPartPr/>
                <p14:nvPr/>
              </p14:nvContentPartPr>
              <p14:xfrm>
                <a:off x="8917194" y="3256181"/>
                <a:ext cx="220320" cy="4280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0DBF5C51-9E6E-4368-E6E4-41E6800BC517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8899194" y="3238181"/>
                  <a:ext cx="255960" cy="463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F6BFFB68-B360-9DB5-3E8B-8AC5089BAC1D}"/>
                  </a:ext>
                </a:extLst>
              </p14:cNvPr>
              <p14:cNvContentPartPr/>
              <p14:nvPr/>
            </p14:nvContentPartPr>
            <p14:xfrm>
              <a:off x="6849714" y="3142421"/>
              <a:ext cx="480600" cy="53208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F6BFFB68-B360-9DB5-3E8B-8AC5089BAC1D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6831714" y="3124409"/>
                <a:ext cx="516240" cy="5677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95BD2691-DFC9-F94B-73F8-5EC8A1AEDC16}"/>
                  </a:ext>
                </a:extLst>
              </p14:cNvPr>
              <p14:cNvContentPartPr/>
              <p14:nvPr/>
            </p14:nvContentPartPr>
            <p14:xfrm>
              <a:off x="8261274" y="4032341"/>
              <a:ext cx="399600" cy="40140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95BD2691-DFC9-F94B-73F8-5EC8A1AEDC16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8243258" y="4014341"/>
                <a:ext cx="435272" cy="437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101868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34</a:t>
            </a:fld>
            <a:endParaRPr spc="-5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781DA4-CA51-D85B-2BE6-F5942F256053}"/>
              </a:ext>
            </a:extLst>
          </p:cNvPr>
          <p:cNvSpPr txBox="1"/>
          <p:nvPr/>
        </p:nvSpPr>
        <p:spPr>
          <a:xfrm>
            <a:off x="35379" y="59450"/>
            <a:ext cx="5791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Asymmetric Cryptography (RSA)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95B64B-456B-7A72-5871-3A35EA4AB738}"/>
              </a:ext>
            </a:extLst>
          </p:cNvPr>
          <p:cNvSpPr txBox="1"/>
          <p:nvPr/>
        </p:nvSpPr>
        <p:spPr>
          <a:xfrm>
            <a:off x="1524000" y="566341"/>
            <a:ext cx="327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Alice</a:t>
            </a:r>
          </a:p>
        </p:txBody>
      </p:sp>
      <p:pic>
        <p:nvPicPr>
          <p:cNvPr id="8" name="Graphic 7" descr="Office worker female outline">
            <a:extLst>
              <a:ext uri="{FF2B5EF4-FFF2-40B4-BE49-F238E27FC236}">
                <a16:creationId xmlns:a16="http://schemas.microsoft.com/office/drawing/2014/main" id="{F698F9B8-3F80-19B6-18FF-7DAE54D753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0600" y="762000"/>
            <a:ext cx="1828800" cy="1828800"/>
          </a:xfrm>
          <a:prstGeom prst="rect">
            <a:avLst/>
          </a:prstGeom>
        </p:spPr>
      </p:pic>
      <p:pic>
        <p:nvPicPr>
          <p:cNvPr id="9" name="Graphic 8" descr="Office worker male with solid fill">
            <a:extLst>
              <a:ext uri="{FF2B5EF4-FFF2-40B4-BE49-F238E27FC236}">
                <a16:creationId xmlns:a16="http://schemas.microsoft.com/office/drawing/2014/main" id="{A69E6193-35EC-0310-4C3E-C53B3C2BEF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34400" y="800100"/>
            <a:ext cx="1676400" cy="1676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0404C18-9930-9D51-67C4-FB7BB7D136D5}"/>
              </a:ext>
            </a:extLst>
          </p:cNvPr>
          <p:cNvSpPr txBox="1"/>
          <p:nvPr/>
        </p:nvSpPr>
        <p:spPr>
          <a:xfrm>
            <a:off x="9029700" y="577334"/>
            <a:ext cx="327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Bob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9C46296-4DB8-2EDE-276E-837AFA6D9E75}"/>
              </a:ext>
            </a:extLst>
          </p:cNvPr>
          <p:cNvCxnSpPr/>
          <p:nvPr/>
        </p:nvCxnSpPr>
        <p:spPr>
          <a:xfrm>
            <a:off x="2133600" y="2590800"/>
            <a:ext cx="7239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aphic 13" descr="Devil face outline with solid fill">
            <a:extLst>
              <a:ext uri="{FF2B5EF4-FFF2-40B4-BE49-F238E27FC236}">
                <a16:creationId xmlns:a16="http://schemas.microsoft.com/office/drawing/2014/main" id="{0648095B-7293-4BE7-2071-9065A4258D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537911" y="914400"/>
            <a:ext cx="762000" cy="762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B41E94F-66DE-660A-DC9B-5D35E77B4F19}"/>
              </a:ext>
            </a:extLst>
          </p:cNvPr>
          <p:cNvSpPr/>
          <p:nvPr/>
        </p:nvSpPr>
        <p:spPr>
          <a:xfrm>
            <a:off x="5259805" y="647701"/>
            <a:ext cx="1405691" cy="12953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781608D-F25B-BF8B-AF29-8A0AB1DCB03D}"/>
              </a:ext>
            </a:extLst>
          </p:cNvPr>
          <p:cNvSpPr txBox="1"/>
          <p:nvPr/>
        </p:nvSpPr>
        <p:spPr>
          <a:xfrm>
            <a:off x="5989961" y="309850"/>
            <a:ext cx="2121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Eve’s stolen goods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6F624A9-7F94-4D89-3CA2-469421ABE6F1}"/>
              </a:ext>
            </a:extLst>
          </p:cNvPr>
          <p:cNvSpPr txBox="1"/>
          <p:nvPr/>
        </p:nvSpPr>
        <p:spPr>
          <a:xfrm>
            <a:off x="1589220" y="3105834"/>
            <a:ext cx="1088760" cy="646331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n = 3127</a:t>
            </a:r>
          </a:p>
          <a:p>
            <a:r>
              <a:rPr lang="en-US" dirty="0">
                <a:solidFill>
                  <a:srgbClr val="202124"/>
                </a:solidFill>
                <a:latin typeface="Roboto" panose="02000000000000000000" pitchFamily="2" charset="0"/>
              </a:rPr>
              <a:t>e = 3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1143D04-8D24-193E-7369-2D6B5D6E7547}"/>
              </a:ext>
            </a:extLst>
          </p:cNvPr>
          <p:cNvSpPr txBox="1"/>
          <p:nvPr/>
        </p:nvSpPr>
        <p:spPr>
          <a:xfrm>
            <a:off x="8400047" y="-13316"/>
            <a:ext cx="3886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Φ</a:t>
            </a:r>
            <a:r>
              <a:rPr 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(n) = number of values less than n which are </a:t>
            </a:r>
            <a:r>
              <a:rPr lang="en-US" b="0" i="1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relatively prime </a:t>
            </a:r>
            <a:r>
              <a:rPr 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to n</a:t>
            </a:r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1EAF855-56EC-C580-425A-7BE6F9834D24}"/>
              </a:ext>
            </a:extLst>
          </p:cNvPr>
          <p:cNvSpPr txBox="1"/>
          <p:nvPr/>
        </p:nvSpPr>
        <p:spPr>
          <a:xfrm>
            <a:off x="125860" y="4800600"/>
            <a:ext cx="1398140" cy="1200329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p = 53</a:t>
            </a:r>
          </a:p>
          <a:p>
            <a:r>
              <a:rPr lang="en-US" dirty="0"/>
              <a:t>q = 59</a:t>
            </a:r>
          </a:p>
          <a:p>
            <a:r>
              <a:rPr lang="el-G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Φ</a:t>
            </a:r>
            <a:r>
              <a:rPr 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(n) = 3016</a:t>
            </a:r>
          </a:p>
          <a:p>
            <a:r>
              <a:rPr lang="en-US" dirty="0">
                <a:solidFill>
                  <a:srgbClr val="202124"/>
                </a:solidFill>
                <a:latin typeface="Roboto" panose="02000000000000000000" pitchFamily="2" charset="0"/>
              </a:rPr>
              <a:t>d = 2011</a:t>
            </a:r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004A6B5-901C-5466-B9C3-C091A4A79BDB}"/>
              </a:ext>
            </a:extLst>
          </p:cNvPr>
          <p:cNvSpPr txBox="1"/>
          <p:nvPr/>
        </p:nvSpPr>
        <p:spPr>
          <a:xfrm>
            <a:off x="1524000" y="2667000"/>
            <a:ext cx="2005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Alice’s Public Key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90F99A1-0FD0-522E-E991-CB2350B6D42E}"/>
              </a:ext>
            </a:extLst>
          </p:cNvPr>
          <p:cNvSpPr txBox="1"/>
          <p:nvPr/>
        </p:nvSpPr>
        <p:spPr>
          <a:xfrm>
            <a:off x="-44299" y="4431268"/>
            <a:ext cx="2069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Secret Information</a:t>
            </a:r>
          </a:p>
        </p:txBody>
      </p:sp>
    </p:spTree>
    <p:extLst>
      <p:ext uri="{BB962C8B-B14F-4D97-AF65-F5344CB8AC3E}">
        <p14:creationId xmlns:p14="http://schemas.microsoft.com/office/powerpoint/2010/main" val="845632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35</a:t>
            </a:fld>
            <a:endParaRPr spc="-5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781DA4-CA51-D85B-2BE6-F5942F256053}"/>
              </a:ext>
            </a:extLst>
          </p:cNvPr>
          <p:cNvSpPr txBox="1"/>
          <p:nvPr/>
        </p:nvSpPr>
        <p:spPr>
          <a:xfrm>
            <a:off x="35379" y="59450"/>
            <a:ext cx="5791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Asymmetric Cryptography (RSA)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95B64B-456B-7A72-5871-3A35EA4AB738}"/>
              </a:ext>
            </a:extLst>
          </p:cNvPr>
          <p:cNvSpPr txBox="1"/>
          <p:nvPr/>
        </p:nvSpPr>
        <p:spPr>
          <a:xfrm>
            <a:off x="1524000" y="566341"/>
            <a:ext cx="327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Alice</a:t>
            </a:r>
          </a:p>
        </p:txBody>
      </p:sp>
      <p:pic>
        <p:nvPicPr>
          <p:cNvPr id="8" name="Graphic 7" descr="Office worker female outline">
            <a:extLst>
              <a:ext uri="{FF2B5EF4-FFF2-40B4-BE49-F238E27FC236}">
                <a16:creationId xmlns:a16="http://schemas.microsoft.com/office/drawing/2014/main" id="{F698F9B8-3F80-19B6-18FF-7DAE54D753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0600" y="762000"/>
            <a:ext cx="1828800" cy="1828800"/>
          </a:xfrm>
          <a:prstGeom prst="rect">
            <a:avLst/>
          </a:prstGeom>
        </p:spPr>
      </p:pic>
      <p:pic>
        <p:nvPicPr>
          <p:cNvPr id="9" name="Graphic 8" descr="Office worker male with solid fill">
            <a:extLst>
              <a:ext uri="{FF2B5EF4-FFF2-40B4-BE49-F238E27FC236}">
                <a16:creationId xmlns:a16="http://schemas.microsoft.com/office/drawing/2014/main" id="{A69E6193-35EC-0310-4C3E-C53B3C2BEF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34400" y="800100"/>
            <a:ext cx="1676400" cy="1676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0404C18-9930-9D51-67C4-FB7BB7D136D5}"/>
              </a:ext>
            </a:extLst>
          </p:cNvPr>
          <p:cNvSpPr txBox="1"/>
          <p:nvPr/>
        </p:nvSpPr>
        <p:spPr>
          <a:xfrm>
            <a:off x="9029700" y="577334"/>
            <a:ext cx="327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Bob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9C46296-4DB8-2EDE-276E-837AFA6D9E75}"/>
              </a:ext>
            </a:extLst>
          </p:cNvPr>
          <p:cNvCxnSpPr/>
          <p:nvPr/>
        </p:nvCxnSpPr>
        <p:spPr>
          <a:xfrm>
            <a:off x="2133600" y="2590800"/>
            <a:ext cx="7239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aphic 13" descr="Devil face outline with solid fill">
            <a:extLst>
              <a:ext uri="{FF2B5EF4-FFF2-40B4-BE49-F238E27FC236}">
                <a16:creationId xmlns:a16="http://schemas.microsoft.com/office/drawing/2014/main" id="{0648095B-7293-4BE7-2071-9065A4258D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537911" y="914400"/>
            <a:ext cx="762000" cy="762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B41E94F-66DE-660A-DC9B-5D35E77B4F19}"/>
              </a:ext>
            </a:extLst>
          </p:cNvPr>
          <p:cNvSpPr/>
          <p:nvPr/>
        </p:nvSpPr>
        <p:spPr>
          <a:xfrm>
            <a:off x="5259805" y="647701"/>
            <a:ext cx="1405691" cy="12953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781608D-F25B-BF8B-AF29-8A0AB1DCB03D}"/>
              </a:ext>
            </a:extLst>
          </p:cNvPr>
          <p:cNvSpPr txBox="1"/>
          <p:nvPr/>
        </p:nvSpPr>
        <p:spPr>
          <a:xfrm>
            <a:off x="5989961" y="309850"/>
            <a:ext cx="2121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Eve’s stolen goods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6F624A9-7F94-4D89-3CA2-469421ABE6F1}"/>
              </a:ext>
            </a:extLst>
          </p:cNvPr>
          <p:cNvSpPr txBox="1"/>
          <p:nvPr/>
        </p:nvSpPr>
        <p:spPr>
          <a:xfrm>
            <a:off x="1589220" y="3105834"/>
            <a:ext cx="1088760" cy="646331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n = 3127</a:t>
            </a:r>
          </a:p>
          <a:p>
            <a:r>
              <a:rPr lang="en-US" dirty="0">
                <a:solidFill>
                  <a:srgbClr val="202124"/>
                </a:solidFill>
                <a:latin typeface="Roboto" panose="02000000000000000000" pitchFamily="2" charset="0"/>
              </a:rPr>
              <a:t>e = 3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1143D04-8D24-193E-7369-2D6B5D6E7547}"/>
              </a:ext>
            </a:extLst>
          </p:cNvPr>
          <p:cNvSpPr txBox="1"/>
          <p:nvPr/>
        </p:nvSpPr>
        <p:spPr>
          <a:xfrm>
            <a:off x="8400047" y="-13316"/>
            <a:ext cx="3886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Φ</a:t>
            </a:r>
            <a:r>
              <a:rPr 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(n) = number of values less than n which are </a:t>
            </a:r>
            <a:r>
              <a:rPr lang="en-US" b="0" i="1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relatively prime </a:t>
            </a:r>
            <a:r>
              <a:rPr 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to n</a:t>
            </a:r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1EAF855-56EC-C580-425A-7BE6F9834D24}"/>
              </a:ext>
            </a:extLst>
          </p:cNvPr>
          <p:cNvSpPr txBox="1"/>
          <p:nvPr/>
        </p:nvSpPr>
        <p:spPr>
          <a:xfrm>
            <a:off x="125860" y="4800600"/>
            <a:ext cx="1398140" cy="1200329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p = 53</a:t>
            </a:r>
          </a:p>
          <a:p>
            <a:r>
              <a:rPr lang="en-US" dirty="0"/>
              <a:t>q = 59</a:t>
            </a:r>
          </a:p>
          <a:p>
            <a:r>
              <a:rPr lang="el-G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Φ</a:t>
            </a:r>
            <a:r>
              <a:rPr 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(n) = 3016</a:t>
            </a:r>
          </a:p>
          <a:p>
            <a:r>
              <a:rPr lang="en-US" dirty="0">
                <a:solidFill>
                  <a:srgbClr val="202124"/>
                </a:solidFill>
                <a:latin typeface="Roboto" panose="02000000000000000000" pitchFamily="2" charset="0"/>
              </a:rPr>
              <a:t>d = 2011</a:t>
            </a:r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004A6B5-901C-5466-B9C3-C091A4A79BDB}"/>
              </a:ext>
            </a:extLst>
          </p:cNvPr>
          <p:cNvSpPr txBox="1"/>
          <p:nvPr/>
        </p:nvSpPr>
        <p:spPr>
          <a:xfrm>
            <a:off x="1524000" y="2667000"/>
            <a:ext cx="2005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Alice’s Public Key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90F99A1-0FD0-522E-E991-CB2350B6D42E}"/>
              </a:ext>
            </a:extLst>
          </p:cNvPr>
          <p:cNvSpPr txBox="1"/>
          <p:nvPr/>
        </p:nvSpPr>
        <p:spPr>
          <a:xfrm>
            <a:off x="-44299" y="4431268"/>
            <a:ext cx="2069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Secret Information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2F5DC0-6DE4-EB52-331C-185C9B5DC6F8}"/>
              </a:ext>
            </a:extLst>
          </p:cNvPr>
          <p:cNvSpPr txBox="1"/>
          <p:nvPr/>
        </p:nvSpPr>
        <p:spPr>
          <a:xfrm>
            <a:off x="7670975" y="3135869"/>
            <a:ext cx="3865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Bob has a message to send to Alice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507E0C-3701-4383-2EE3-02537B25AFF3}"/>
              </a:ext>
            </a:extLst>
          </p:cNvPr>
          <p:cNvSpPr txBox="1"/>
          <p:nvPr/>
        </p:nvSpPr>
        <p:spPr>
          <a:xfrm>
            <a:off x="8143711" y="3696326"/>
            <a:ext cx="219964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HI  </a:t>
            </a:r>
            <a:r>
              <a:rPr lang="en-US" sz="4000" b="1" dirty="0">
                <a:sym typeface="Wingdings" panose="05000000000000000000" pitchFamily="2" charset="2"/>
              </a:rPr>
              <a:t> 89</a:t>
            </a:r>
            <a:endParaRPr lang="en-US" sz="40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418955A-4E23-0CBC-BF3A-2AB5C7917D89}"/>
              </a:ext>
            </a:extLst>
          </p:cNvPr>
          <p:cNvSpPr txBox="1"/>
          <p:nvPr/>
        </p:nvSpPr>
        <p:spPr>
          <a:xfrm>
            <a:off x="7324726" y="4502419"/>
            <a:ext cx="45576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Message must be converted into a number</a:t>
            </a:r>
          </a:p>
        </p:txBody>
      </p:sp>
    </p:spTree>
    <p:extLst>
      <p:ext uri="{BB962C8B-B14F-4D97-AF65-F5344CB8AC3E}">
        <p14:creationId xmlns:p14="http://schemas.microsoft.com/office/powerpoint/2010/main" val="13691842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36</a:t>
            </a:fld>
            <a:endParaRPr spc="-5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781DA4-CA51-D85B-2BE6-F5942F256053}"/>
              </a:ext>
            </a:extLst>
          </p:cNvPr>
          <p:cNvSpPr txBox="1"/>
          <p:nvPr/>
        </p:nvSpPr>
        <p:spPr>
          <a:xfrm>
            <a:off x="35379" y="59450"/>
            <a:ext cx="5791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Asymmetric Cryptography (RSA)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95B64B-456B-7A72-5871-3A35EA4AB738}"/>
              </a:ext>
            </a:extLst>
          </p:cNvPr>
          <p:cNvSpPr txBox="1"/>
          <p:nvPr/>
        </p:nvSpPr>
        <p:spPr>
          <a:xfrm>
            <a:off x="1524000" y="566341"/>
            <a:ext cx="327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Alice</a:t>
            </a:r>
          </a:p>
        </p:txBody>
      </p:sp>
      <p:pic>
        <p:nvPicPr>
          <p:cNvPr id="8" name="Graphic 7" descr="Office worker female outline">
            <a:extLst>
              <a:ext uri="{FF2B5EF4-FFF2-40B4-BE49-F238E27FC236}">
                <a16:creationId xmlns:a16="http://schemas.microsoft.com/office/drawing/2014/main" id="{F698F9B8-3F80-19B6-18FF-7DAE54D753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0600" y="762000"/>
            <a:ext cx="1828800" cy="1828800"/>
          </a:xfrm>
          <a:prstGeom prst="rect">
            <a:avLst/>
          </a:prstGeom>
        </p:spPr>
      </p:pic>
      <p:pic>
        <p:nvPicPr>
          <p:cNvPr id="9" name="Graphic 8" descr="Office worker male with solid fill">
            <a:extLst>
              <a:ext uri="{FF2B5EF4-FFF2-40B4-BE49-F238E27FC236}">
                <a16:creationId xmlns:a16="http://schemas.microsoft.com/office/drawing/2014/main" id="{A69E6193-35EC-0310-4C3E-C53B3C2BEF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34400" y="800100"/>
            <a:ext cx="1676400" cy="1676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0404C18-9930-9D51-67C4-FB7BB7D136D5}"/>
              </a:ext>
            </a:extLst>
          </p:cNvPr>
          <p:cNvSpPr txBox="1"/>
          <p:nvPr/>
        </p:nvSpPr>
        <p:spPr>
          <a:xfrm>
            <a:off x="9029700" y="577334"/>
            <a:ext cx="327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Bob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9C46296-4DB8-2EDE-276E-837AFA6D9E75}"/>
              </a:ext>
            </a:extLst>
          </p:cNvPr>
          <p:cNvCxnSpPr/>
          <p:nvPr/>
        </p:nvCxnSpPr>
        <p:spPr>
          <a:xfrm>
            <a:off x="2133600" y="2590800"/>
            <a:ext cx="7239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aphic 13" descr="Devil face outline with solid fill">
            <a:extLst>
              <a:ext uri="{FF2B5EF4-FFF2-40B4-BE49-F238E27FC236}">
                <a16:creationId xmlns:a16="http://schemas.microsoft.com/office/drawing/2014/main" id="{0648095B-7293-4BE7-2071-9065A4258D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537911" y="914400"/>
            <a:ext cx="762000" cy="762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B41E94F-66DE-660A-DC9B-5D35E77B4F19}"/>
              </a:ext>
            </a:extLst>
          </p:cNvPr>
          <p:cNvSpPr/>
          <p:nvPr/>
        </p:nvSpPr>
        <p:spPr>
          <a:xfrm>
            <a:off x="5259805" y="647701"/>
            <a:ext cx="1405691" cy="12953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bg1"/>
                </a:solidFill>
              </a:rPr>
              <a:t>n = 3127</a:t>
            </a:r>
          </a:p>
          <a:p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</a:rPr>
              <a:t>e = 3</a:t>
            </a:r>
          </a:p>
          <a:p>
            <a:pPr algn="ctr"/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781608D-F25B-BF8B-AF29-8A0AB1DCB03D}"/>
              </a:ext>
            </a:extLst>
          </p:cNvPr>
          <p:cNvSpPr txBox="1"/>
          <p:nvPr/>
        </p:nvSpPr>
        <p:spPr>
          <a:xfrm>
            <a:off x="5989961" y="309850"/>
            <a:ext cx="2121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Eve’s stolen goods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6F624A9-7F94-4D89-3CA2-469421ABE6F1}"/>
              </a:ext>
            </a:extLst>
          </p:cNvPr>
          <p:cNvSpPr txBox="1"/>
          <p:nvPr/>
        </p:nvSpPr>
        <p:spPr>
          <a:xfrm>
            <a:off x="1589220" y="3105834"/>
            <a:ext cx="1088760" cy="646331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n = 3127</a:t>
            </a:r>
          </a:p>
          <a:p>
            <a:r>
              <a:rPr lang="en-US" dirty="0">
                <a:solidFill>
                  <a:srgbClr val="202124"/>
                </a:solidFill>
                <a:latin typeface="Roboto" panose="02000000000000000000" pitchFamily="2" charset="0"/>
              </a:rPr>
              <a:t>e = 3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1143D04-8D24-193E-7369-2D6B5D6E7547}"/>
              </a:ext>
            </a:extLst>
          </p:cNvPr>
          <p:cNvSpPr txBox="1"/>
          <p:nvPr/>
        </p:nvSpPr>
        <p:spPr>
          <a:xfrm>
            <a:off x="8400047" y="-13316"/>
            <a:ext cx="3886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Φ</a:t>
            </a:r>
            <a:r>
              <a:rPr 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(n) = number of values less than n which are </a:t>
            </a:r>
            <a:r>
              <a:rPr lang="en-US" b="0" i="1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relatively prime </a:t>
            </a:r>
            <a:r>
              <a:rPr 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to n</a:t>
            </a:r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1EAF855-56EC-C580-425A-7BE6F9834D24}"/>
              </a:ext>
            </a:extLst>
          </p:cNvPr>
          <p:cNvSpPr txBox="1"/>
          <p:nvPr/>
        </p:nvSpPr>
        <p:spPr>
          <a:xfrm>
            <a:off x="125860" y="4800600"/>
            <a:ext cx="1398140" cy="1200329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p = 53</a:t>
            </a:r>
          </a:p>
          <a:p>
            <a:r>
              <a:rPr lang="en-US" dirty="0"/>
              <a:t>q = 59</a:t>
            </a:r>
          </a:p>
          <a:p>
            <a:r>
              <a:rPr lang="el-G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Φ</a:t>
            </a:r>
            <a:r>
              <a:rPr 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(n) = 3016</a:t>
            </a:r>
          </a:p>
          <a:p>
            <a:r>
              <a:rPr lang="en-US" dirty="0">
                <a:solidFill>
                  <a:srgbClr val="202124"/>
                </a:solidFill>
                <a:latin typeface="Roboto" panose="02000000000000000000" pitchFamily="2" charset="0"/>
              </a:rPr>
              <a:t>d = 2011</a:t>
            </a:r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004A6B5-901C-5466-B9C3-C091A4A79BDB}"/>
              </a:ext>
            </a:extLst>
          </p:cNvPr>
          <p:cNvSpPr txBox="1"/>
          <p:nvPr/>
        </p:nvSpPr>
        <p:spPr>
          <a:xfrm>
            <a:off x="1524000" y="2667000"/>
            <a:ext cx="2005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Alice’s Public Key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90F99A1-0FD0-522E-E991-CB2350B6D42E}"/>
              </a:ext>
            </a:extLst>
          </p:cNvPr>
          <p:cNvSpPr txBox="1"/>
          <p:nvPr/>
        </p:nvSpPr>
        <p:spPr>
          <a:xfrm>
            <a:off x="-44299" y="4431268"/>
            <a:ext cx="2069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Secret Information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2F5DC0-6DE4-EB52-331C-185C9B5DC6F8}"/>
              </a:ext>
            </a:extLst>
          </p:cNvPr>
          <p:cNvSpPr txBox="1"/>
          <p:nvPr/>
        </p:nvSpPr>
        <p:spPr>
          <a:xfrm>
            <a:off x="7670975" y="3135869"/>
            <a:ext cx="3865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Bob has a message to send to Alice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507E0C-3701-4383-2EE3-02537B25AFF3}"/>
              </a:ext>
            </a:extLst>
          </p:cNvPr>
          <p:cNvSpPr txBox="1"/>
          <p:nvPr/>
        </p:nvSpPr>
        <p:spPr>
          <a:xfrm>
            <a:off x="8848220" y="3640365"/>
            <a:ext cx="75533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ym typeface="Wingdings" panose="05000000000000000000" pitchFamily="2" charset="2"/>
              </a:rPr>
              <a:t>89</a:t>
            </a:r>
            <a:endParaRPr lang="en-US" sz="4000" b="1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72222C2-8F2E-6450-0E9A-D1E474F8300B}"/>
              </a:ext>
            </a:extLst>
          </p:cNvPr>
          <p:cNvCxnSpPr/>
          <p:nvPr/>
        </p:nvCxnSpPr>
        <p:spPr>
          <a:xfrm>
            <a:off x="2743200" y="3640365"/>
            <a:ext cx="5791200" cy="474435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A2B477AE-EF41-8B7B-86A1-27C6C33FA07F}"/>
              </a:ext>
            </a:extLst>
          </p:cNvPr>
          <p:cNvSpPr txBox="1"/>
          <p:nvPr/>
        </p:nvSpPr>
        <p:spPr>
          <a:xfrm>
            <a:off x="7824863" y="4395596"/>
            <a:ext cx="3557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 Alice’s Public Key to encrypt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5BDC52B9-B69F-40C0-40F6-F63D658FE470}"/>
                  </a:ext>
                </a:extLst>
              </p14:cNvPr>
              <p14:cNvContentPartPr/>
              <p14:nvPr/>
            </p14:nvContentPartPr>
            <p14:xfrm>
              <a:off x="7289533" y="5420760"/>
              <a:ext cx="527760" cy="3819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5BDC52B9-B69F-40C0-40F6-F63D658FE47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271893" y="5403120"/>
                <a:ext cx="563400" cy="41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DEB20CFD-30AC-86E5-E6F1-B7D5E9351EC7}"/>
                  </a:ext>
                </a:extLst>
              </p14:cNvPr>
              <p14:cNvContentPartPr/>
              <p14:nvPr/>
            </p14:nvContentPartPr>
            <p14:xfrm>
              <a:off x="7851493" y="5075880"/>
              <a:ext cx="203760" cy="29952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DEB20CFD-30AC-86E5-E6F1-B7D5E9351EC7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833853" y="5058240"/>
                <a:ext cx="239400" cy="33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BE1B1AA8-DBA8-F3B8-C115-6112576A76E8}"/>
                  </a:ext>
                </a:extLst>
              </p14:cNvPr>
              <p14:cNvContentPartPr/>
              <p14:nvPr/>
            </p14:nvContentPartPr>
            <p14:xfrm>
              <a:off x="8534053" y="5484840"/>
              <a:ext cx="450000" cy="33372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BE1B1AA8-DBA8-F3B8-C115-6112576A76E8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516413" y="5466840"/>
                <a:ext cx="485640" cy="36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D52593F0-CA5A-C077-6E43-5490338033DB}"/>
                  </a:ext>
                </a:extLst>
              </p14:cNvPr>
              <p14:cNvContentPartPr/>
              <p14:nvPr/>
            </p14:nvContentPartPr>
            <p14:xfrm>
              <a:off x="9095293" y="5492760"/>
              <a:ext cx="307440" cy="20520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D52593F0-CA5A-C077-6E43-5490338033DB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9077293" y="5474760"/>
                <a:ext cx="343080" cy="24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119A4E23-CC61-855A-3358-5D18C841C9ED}"/>
                  </a:ext>
                </a:extLst>
              </p14:cNvPr>
              <p14:cNvContentPartPr/>
              <p14:nvPr/>
            </p14:nvContentPartPr>
            <p14:xfrm>
              <a:off x="9511453" y="5236800"/>
              <a:ext cx="178200" cy="44352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119A4E23-CC61-855A-3358-5D18C841C9ED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9493813" y="5218800"/>
                <a:ext cx="213840" cy="479160"/>
              </a:xfrm>
              <a:prstGeom prst="rect">
                <a:avLst/>
              </a:prstGeom>
            </p:spPr>
          </p:pic>
        </mc:Fallback>
      </mc:AlternateContent>
      <p:grpSp>
        <p:nvGrpSpPr>
          <p:cNvPr id="37" name="Group 36">
            <a:extLst>
              <a:ext uri="{FF2B5EF4-FFF2-40B4-BE49-F238E27FC236}">
                <a16:creationId xmlns:a16="http://schemas.microsoft.com/office/drawing/2014/main" id="{0A335762-67B1-FA7A-65B1-AFCF54927E2D}"/>
              </a:ext>
            </a:extLst>
          </p:cNvPr>
          <p:cNvGrpSpPr/>
          <p:nvPr/>
        </p:nvGrpSpPr>
        <p:grpSpPr>
          <a:xfrm>
            <a:off x="9985933" y="5261640"/>
            <a:ext cx="1434960" cy="452160"/>
            <a:chOff x="9985933" y="5261640"/>
            <a:chExt cx="1434960" cy="452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D5F13AE3-E677-94A0-A26E-954CB629E294}"/>
                    </a:ext>
                  </a:extLst>
                </p14:cNvPr>
                <p14:cNvContentPartPr/>
                <p14:nvPr/>
              </p14:nvContentPartPr>
              <p14:xfrm>
                <a:off x="9985933" y="5276040"/>
                <a:ext cx="285120" cy="34092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D5F13AE3-E677-94A0-A26E-954CB629E294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9968293" y="5258040"/>
                  <a:ext cx="320760" cy="37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60156870-08A4-2662-9F4B-F2C8E482CB5C}"/>
                    </a:ext>
                  </a:extLst>
                </p14:cNvPr>
                <p14:cNvContentPartPr/>
                <p14:nvPr/>
              </p14:nvContentPartPr>
              <p14:xfrm>
                <a:off x="10475173" y="5277480"/>
                <a:ext cx="16560" cy="33480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60156870-08A4-2662-9F4B-F2C8E482CB5C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0457533" y="5259840"/>
                  <a:ext cx="52200" cy="37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0605F594-2A4C-85FE-1E18-C64A6031CAA9}"/>
                    </a:ext>
                  </a:extLst>
                </p14:cNvPr>
                <p14:cNvContentPartPr/>
                <p14:nvPr/>
              </p14:nvContentPartPr>
              <p14:xfrm>
                <a:off x="10659493" y="5334000"/>
                <a:ext cx="348480" cy="3384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0605F594-2A4C-85FE-1E18-C64A6031CAA9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0641853" y="5316360"/>
                  <a:ext cx="38412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5C9CFD5B-DBFF-0288-81FA-29C60FC2C566}"/>
                    </a:ext>
                  </a:extLst>
                </p14:cNvPr>
                <p14:cNvContentPartPr/>
                <p14:nvPr/>
              </p14:nvContentPartPr>
              <p14:xfrm>
                <a:off x="11116333" y="5261640"/>
                <a:ext cx="226080" cy="45216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5C9CFD5B-DBFF-0288-81FA-29C60FC2C566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1098333" y="5244000"/>
                  <a:ext cx="261720" cy="48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F6B8CEEC-6127-EB45-245F-DB7E702490AB}"/>
                    </a:ext>
                  </a:extLst>
                </p14:cNvPr>
                <p14:cNvContentPartPr/>
                <p14:nvPr/>
              </p14:nvContentPartPr>
              <p14:xfrm>
                <a:off x="11253133" y="5534160"/>
                <a:ext cx="167760" cy="3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F6B8CEEC-6127-EB45-245F-DB7E702490AB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1235493" y="5516160"/>
                  <a:ext cx="203400" cy="36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370849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37</a:t>
            </a:fld>
            <a:endParaRPr spc="-5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781DA4-CA51-D85B-2BE6-F5942F256053}"/>
              </a:ext>
            </a:extLst>
          </p:cNvPr>
          <p:cNvSpPr txBox="1"/>
          <p:nvPr/>
        </p:nvSpPr>
        <p:spPr>
          <a:xfrm>
            <a:off x="35379" y="59450"/>
            <a:ext cx="5791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Asymmetric Cryptography (RSA)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95B64B-456B-7A72-5871-3A35EA4AB738}"/>
              </a:ext>
            </a:extLst>
          </p:cNvPr>
          <p:cNvSpPr txBox="1"/>
          <p:nvPr/>
        </p:nvSpPr>
        <p:spPr>
          <a:xfrm>
            <a:off x="1524000" y="566341"/>
            <a:ext cx="327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Alice</a:t>
            </a:r>
          </a:p>
        </p:txBody>
      </p:sp>
      <p:pic>
        <p:nvPicPr>
          <p:cNvPr id="8" name="Graphic 7" descr="Office worker female outline">
            <a:extLst>
              <a:ext uri="{FF2B5EF4-FFF2-40B4-BE49-F238E27FC236}">
                <a16:creationId xmlns:a16="http://schemas.microsoft.com/office/drawing/2014/main" id="{F698F9B8-3F80-19B6-18FF-7DAE54D753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0600" y="762000"/>
            <a:ext cx="1828800" cy="1828800"/>
          </a:xfrm>
          <a:prstGeom prst="rect">
            <a:avLst/>
          </a:prstGeom>
        </p:spPr>
      </p:pic>
      <p:pic>
        <p:nvPicPr>
          <p:cNvPr id="9" name="Graphic 8" descr="Office worker male with solid fill">
            <a:extLst>
              <a:ext uri="{FF2B5EF4-FFF2-40B4-BE49-F238E27FC236}">
                <a16:creationId xmlns:a16="http://schemas.microsoft.com/office/drawing/2014/main" id="{A69E6193-35EC-0310-4C3E-C53B3C2BEF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34400" y="800100"/>
            <a:ext cx="1676400" cy="1676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0404C18-9930-9D51-67C4-FB7BB7D136D5}"/>
              </a:ext>
            </a:extLst>
          </p:cNvPr>
          <p:cNvSpPr txBox="1"/>
          <p:nvPr/>
        </p:nvSpPr>
        <p:spPr>
          <a:xfrm>
            <a:off x="9029700" y="577334"/>
            <a:ext cx="327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Bob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9C46296-4DB8-2EDE-276E-837AFA6D9E75}"/>
              </a:ext>
            </a:extLst>
          </p:cNvPr>
          <p:cNvCxnSpPr/>
          <p:nvPr/>
        </p:nvCxnSpPr>
        <p:spPr>
          <a:xfrm>
            <a:off x="2133600" y="2590800"/>
            <a:ext cx="7239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aphic 13" descr="Devil face outline with solid fill">
            <a:extLst>
              <a:ext uri="{FF2B5EF4-FFF2-40B4-BE49-F238E27FC236}">
                <a16:creationId xmlns:a16="http://schemas.microsoft.com/office/drawing/2014/main" id="{0648095B-7293-4BE7-2071-9065A4258D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537911" y="914400"/>
            <a:ext cx="762000" cy="762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B41E94F-66DE-660A-DC9B-5D35E77B4F19}"/>
              </a:ext>
            </a:extLst>
          </p:cNvPr>
          <p:cNvSpPr/>
          <p:nvPr/>
        </p:nvSpPr>
        <p:spPr>
          <a:xfrm>
            <a:off x="5259805" y="647701"/>
            <a:ext cx="1405691" cy="12953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bg1"/>
                </a:solidFill>
              </a:rPr>
              <a:t>n = 3127</a:t>
            </a:r>
          </a:p>
          <a:p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</a:rPr>
              <a:t>e = 3</a:t>
            </a:r>
          </a:p>
          <a:p>
            <a:pPr algn="ctr"/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781608D-F25B-BF8B-AF29-8A0AB1DCB03D}"/>
              </a:ext>
            </a:extLst>
          </p:cNvPr>
          <p:cNvSpPr txBox="1"/>
          <p:nvPr/>
        </p:nvSpPr>
        <p:spPr>
          <a:xfrm>
            <a:off x="5989961" y="309850"/>
            <a:ext cx="2121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Eve’s stolen goods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6F624A9-7F94-4D89-3CA2-469421ABE6F1}"/>
              </a:ext>
            </a:extLst>
          </p:cNvPr>
          <p:cNvSpPr txBox="1"/>
          <p:nvPr/>
        </p:nvSpPr>
        <p:spPr>
          <a:xfrm>
            <a:off x="1589220" y="3105834"/>
            <a:ext cx="1088760" cy="646331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n = 3127</a:t>
            </a:r>
          </a:p>
          <a:p>
            <a:r>
              <a:rPr lang="en-US" dirty="0">
                <a:solidFill>
                  <a:srgbClr val="202124"/>
                </a:solidFill>
                <a:latin typeface="Roboto" panose="02000000000000000000" pitchFamily="2" charset="0"/>
              </a:rPr>
              <a:t>e = 3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1143D04-8D24-193E-7369-2D6B5D6E7547}"/>
              </a:ext>
            </a:extLst>
          </p:cNvPr>
          <p:cNvSpPr txBox="1"/>
          <p:nvPr/>
        </p:nvSpPr>
        <p:spPr>
          <a:xfrm>
            <a:off x="8400047" y="-13316"/>
            <a:ext cx="3886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Φ</a:t>
            </a:r>
            <a:r>
              <a:rPr 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(n) = number of values less than n which are </a:t>
            </a:r>
            <a:r>
              <a:rPr lang="en-US" b="0" i="1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relatively prime </a:t>
            </a:r>
            <a:r>
              <a:rPr 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to n</a:t>
            </a:r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1EAF855-56EC-C580-425A-7BE6F9834D24}"/>
              </a:ext>
            </a:extLst>
          </p:cNvPr>
          <p:cNvSpPr txBox="1"/>
          <p:nvPr/>
        </p:nvSpPr>
        <p:spPr>
          <a:xfrm>
            <a:off x="125860" y="4800600"/>
            <a:ext cx="1398140" cy="1200329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p = 53</a:t>
            </a:r>
          </a:p>
          <a:p>
            <a:r>
              <a:rPr lang="en-US" dirty="0"/>
              <a:t>q = 59</a:t>
            </a:r>
          </a:p>
          <a:p>
            <a:r>
              <a:rPr lang="el-G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Φ</a:t>
            </a:r>
            <a:r>
              <a:rPr 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(n) = 3016</a:t>
            </a:r>
          </a:p>
          <a:p>
            <a:r>
              <a:rPr lang="en-US" dirty="0">
                <a:solidFill>
                  <a:srgbClr val="202124"/>
                </a:solidFill>
                <a:latin typeface="Roboto" panose="02000000000000000000" pitchFamily="2" charset="0"/>
              </a:rPr>
              <a:t>d = 2011</a:t>
            </a:r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004A6B5-901C-5466-B9C3-C091A4A79BDB}"/>
              </a:ext>
            </a:extLst>
          </p:cNvPr>
          <p:cNvSpPr txBox="1"/>
          <p:nvPr/>
        </p:nvSpPr>
        <p:spPr>
          <a:xfrm>
            <a:off x="1524000" y="2667000"/>
            <a:ext cx="2005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Alice’s Public Key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90F99A1-0FD0-522E-E991-CB2350B6D42E}"/>
              </a:ext>
            </a:extLst>
          </p:cNvPr>
          <p:cNvSpPr txBox="1"/>
          <p:nvPr/>
        </p:nvSpPr>
        <p:spPr>
          <a:xfrm>
            <a:off x="-44299" y="4431268"/>
            <a:ext cx="2069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Secret Information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2F5DC0-6DE4-EB52-331C-185C9B5DC6F8}"/>
              </a:ext>
            </a:extLst>
          </p:cNvPr>
          <p:cNvSpPr txBox="1"/>
          <p:nvPr/>
        </p:nvSpPr>
        <p:spPr>
          <a:xfrm>
            <a:off x="7670975" y="3135869"/>
            <a:ext cx="3865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Bob has a message to send to Alice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507E0C-3701-4383-2EE3-02537B25AFF3}"/>
              </a:ext>
            </a:extLst>
          </p:cNvPr>
          <p:cNvSpPr txBox="1"/>
          <p:nvPr/>
        </p:nvSpPr>
        <p:spPr>
          <a:xfrm>
            <a:off x="8848220" y="3640365"/>
            <a:ext cx="75533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ym typeface="Wingdings" panose="05000000000000000000" pitchFamily="2" charset="2"/>
              </a:rPr>
              <a:t>89</a:t>
            </a:r>
            <a:endParaRPr lang="en-US" sz="4000" b="1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72222C2-8F2E-6450-0E9A-D1E474F8300B}"/>
              </a:ext>
            </a:extLst>
          </p:cNvPr>
          <p:cNvCxnSpPr/>
          <p:nvPr/>
        </p:nvCxnSpPr>
        <p:spPr>
          <a:xfrm>
            <a:off x="2743200" y="3640365"/>
            <a:ext cx="5791200" cy="474435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A2B477AE-EF41-8B7B-86A1-27C6C33FA07F}"/>
              </a:ext>
            </a:extLst>
          </p:cNvPr>
          <p:cNvSpPr txBox="1"/>
          <p:nvPr/>
        </p:nvSpPr>
        <p:spPr>
          <a:xfrm>
            <a:off x="7824863" y="4395596"/>
            <a:ext cx="3557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 Alice’s Public Key to encrypt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BE1B1AA8-DBA8-F3B8-C115-6112576A76E8}"/>
                  </a:ext>
                </a:extLst>
              </p14:cNvPr>
              <p14:cNvContentPartPr/>
              <p14:nvPr/>
            </p14:nvContentPartPr>
            <p14:xfrm>
              <a:off x="8534053" y="5484840"/>
              <a:ext cx="450000" cy="33372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BE1B1AA8-DBA8-F3B8-C115-6112576A76E8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516039" y="5466840"/>
                <a:ext cx="485669" cy="36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D52593F0-CA5A-C077-6E43-5490338033DB}"/>
                  </a:ext>
                </a:extLst>
              </p14:cNvPr>
              <p14:cNvContentPartPr/>
              <p14:nvPr/>
            </p14:nvContentPartPr>
            <p14:xfrm>
              <a:off x="9095293" y="5492760"/>
              <a:ext cx="307440" cy="20520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D52593F0-CA5A-C077-6E43-5490338033DB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077314" y="5474760"/>
                <a:ext cx="343038" cy="24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119A4E23-CC61-855A-3358-5D18C841C9ED}"/>
                  </a:ext>
                </a:extLst>
              </p14:cNvPr>
              <p14:cNvContentPartPr/>
              <p14:nvPr/>
            </p14:nvContentPartPr>
            <p14:xfrm>
              <a:off x="9511453" y="5236800"/>
              <a:ext cx="178200" cy="44352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119A4E23-CC61-855A-3358-5D18C841C9ED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493453" y="5218800"/>
                <a:ext cx="213840" cy="479160"/>
              </a:xfrm>
              <a:prstGeom prst="rect">
                <a:avLst/>
              </a:prstGeom>
            </p:spPr>
          </p:pic>
        </mc:Fallback>
      </mc:AlternateContent>
      <p:grpSp>
        <p:nvGrpSpPr>
          <p:cNvPr id="33" name="Group 32">
            <a:extLst>
              <a:ext uri="{FF2B5EF4-FFF2-40B4-BE49-F238E27FC236}">
                <a16:creationId xmlns:a16="http://schemas.microsoft.com/office/drawing/2014/main" id="{7710202D-7772-ADC8-4F4E-EDB6610701E9}"/>
              </a:ext>
            </a:extLst>
          </p:cNvPr>
          <p:cNvGrpSpPr/>
          <p:nvPr/>
        </p:nvGrpSpPr>
        <p:grpSpPr>
          <a:xfrm>
            <a:off x="7593733" y="5003880"/>
            <a:ext cx="885960" cy="807480"/>
            <a:chOff x="7593733" y="5003880"/>
            <a:chExt cx="885960" cy="807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488C7800-EBFA-4739-F852-8A4AD3386527}"/>
                    </a:ext>
                  </a:extLst>
                </p14:cNvPr>
                <p14:cNvContentPartPr/>
                <p14:nvPr/>
              </p14:nvContentPartPr>
              <p14:xfrm>
                <a:off x="7593733" y="5262000"/>
                <a:ext cx="291600" cy="5306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488C7800-EBFA-4739-F852-8A4AD3386527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576093" y="5244000"/>
                  <a:ext cx="327240" cy="56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80FC1BBF-99D6-F295-FFB3-FE3C1631B2BE}"/>
                    </a:ext>
                  </a:extLst>
                </p14:cNvPr>
                <p14:cNvContentPartPr/>
                <p14:nvPr/>
              </p14:nvContentPartPr>
              <p14:xfrm>
                <a:off x="7995853" y="5284320"/>
                <a:ext cx="209880" cy="5270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80FC1BBF-99D6-F295-FFB3-FE3C1631B2BE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978213" y="5266680"/>
                  <a:ext cx="245520" cy="56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313E0F53-86C9-A350-416E-DAB086E0F5E9}"/>
                    </a:ext>
                  </a:extLst>
                </p14:cNvPr>
                <p14:cNvContentPartPr/>
                <p14:nvPr/>
              </p14:nvContentPartPr>
              <p14:xfrm>
                <a:off x="8301493" y="5003880"/>
                <a:ext cx="178200" cy="29052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313E0F53-86C9-A350-416E-DAB086E0F5E9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8283853" y="4986240"/>
                  <a:ext cx="213840" cy="326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E9BDA195-27D5-50F8-BCDE-24937FEAA75C}"/>
                  </a:ext>
                </a:extLst>
              </p14:cNvPr>
              <p14:cNvContentPartPr/>
              <p14:nvPr/>
            </p14:nvContentPartPr>
            <p14:xfrm>
              <a:off x="9905653" y="5147880"/>
              <a:ext cx="379800" cy="46764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E9BDA195-27D5-50F8-BCDE-24937FEAA75C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9887653" y="5130240"/>
                <a:ext cx="415440" cy="503280"/>
              </a:xfrm>
              <a:prstGeom prst="rect">
                <a:avLst/>
              </a:prstGeom>
            </p:spPr>
          </p:pic>
        </mc:Fallback>
      </mc:AlternateContent>
      <p:grpSp>
        <p:nvGrpSpPr>
          <p:cNvPr id="42" name="Group 41">
            <a:extLst>
              <a:ext uri="{FF2B5EF4-FFF2-40B4-BE49-F238E27FC236}">
                <a16:creationId xmlns:a16="http://schemas.microsoft.com/office/drawing/2014/main" id="{87DA723A-BC03-57A5-5BBB-93736F272DB4}"/>
              </a:ext>
            </a:extLst>
          </p:cNvPr>
          <p:cNvGrpSpPr/>
          <p:nvPr/>
        </p:nvGrpSpPr>
        <p:grpSpPr>
          <a:xfrm>
            <a:off x="10459333" y="5116920"/>
            <a:ext cx="1378800" cy="585000"/>
            <a:chOff x="10459333" y="5116920"/>
            <a:chExt cx="1378800" cy="585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93442C7F-4285-868A-1DB4-F39C84121754}"/>
                    </a:ext>
                  </a:extLst>
                </p14:cNvPr>
                <p14:cNvContentPartPr/>
                <p14:nvPr/>
              </p14:nvContentPartPr>
              <p14:xfrm>
                <a:off x="10459333" y="5133120"/>
                <a:ext cx="60840" cy="51624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93442C7F-4285-868A-1DB4-F39C84121754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0441333" y="5115120"/>
                  <a:ext cx="96480" cy="55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74EE73F5-EEE1-0F4C-9A2E-4CE4454B56B3}"/>
                    </a:ext>
                  </a:extLst>
                </p14:cNvPr>
                <p14:cNvContentPartPr/>
                <p14:nvPr/>
              </p14:nvContentPartPr>
              <p14:xfrm>
                <a:off x="10691533" y="5156160"/>
                <a:ext cx="648720" cy="48348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74EE73F5-EEE1-0F4C-9A2E-4CE4454B56B3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0673893" y="5138520"/>
                  <a:ext cx="684360" cy="51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89F5FF4E-C3F9-53D7-F2D3-93A8D4475591}"/>
                    </a:ext>
                  </a:extLst>
                </p14:cNvPr>
                <p14:cNvContentPartPr/>
                <p14:nvPr/>
              </p14:nvContentPartPr>
              <p14:xfrm>
                <a:off x="11469133" y="5116920"/>
                <a:ext cx="267840" cy="58500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89F5FF4E-C3F9-53D7-F2D3-93A8D4475591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1451133" y="5098920"/>
                  <a:ext cx="303480" cy="62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E6A251CB-6B77-873C-F0E2-0876DBE16EEE}"/>
                    </a:ext>
                  </a:extLst>
                </p14:cNvPr>
                <p14:cNvContentPartPr/>
                <p14:nvPr/>
              </p14:nvContentPartPr>
              <p14:xfrm>
                <a:off x="11605933" y="5413920"/>
                <a:ext cx="232200" cy="3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E6A251CB-6B77-873C-F0E2-0876DBE16EEE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1588293" y="5395920"/>
                  <a:ext cx="267840" cy="3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922FC877-005A-BC6B-0DB8-987A800541F3}"/>
              </a:ext>
            </a:extLst>
          </p:cNvPr>
          <p:cNvGrpSpPr/>
          <p:nvPr/>
        </p:nvGrpSpPr>
        <p:grpSpPr>
          <a:xfrm>
            <a:off x="8397253" y="6005760"/>
            <a:ext cx="736560" cy="339120"/>
            <a:chOff x="8397253" y="6005760"/>
            <a:chExt cx="736560" cy="339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58A32EAB-007B-1C2C-387B-D7D3B1D2AD30}"/>
                    </a:ext>
                  </a:extLst>
                </p14:cNvPr>
                <p14:cNvContentPartPr/>
                <p14:nvPr/>
              </p14:nvContentPartPr>
              <p14:xfrm>
                <a:off x="8397253" y="6005760"/>
                <a:ext cx="385200" cy="33912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58A32EAB-007B-1C2C-387B-D7D3B1D2AD30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8379613" y="5988120"/>
                  <a:ext cx="420840" cy="37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24E89265-B97E-732A-57F1-4AFE11E8A9B6}"/>
                    </a:ext>
                  </a:extLst>
                </p14:cNvPr>
                <p14:cNvContentPartPr/>
                <p14:nvPr/>
              </p14:nvContentPartPr>
              <p14:xfrm>
                <a:off x="8999173" y="6151920"/>
                <a:ext cx="128160" cy="75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24E89265-B97E-732A-57F1-4AFE11E8A9B6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8981533" y="6134280"/>
                  <a:ext cx="16380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F37C4C0C-1A0B-5FE2-6CCC-D4C70B3164DC}"/>
                    </a:ext>
                  </a:extLst>
                </p14:cNvPr>
                <p14:cNvContentPartPr/>
                <p14:nvPr/>
              </p14:nvContentPartPr>
              <p14:xfrm>
                <a:off x="9007453" y="6248040"/>
                <a:ext cx="126360" cy="36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F37C4C0C-1A0B-5FE2-6CCC-D4C70B3164DC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8989453" y="6230400"/>
                  <a:ext cx="162000" cy="3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6409D181-2E00-A539-F3EE-1F64C44F9376}"/>
              </a:ext>
            </a:extLst>
          </p:cNvPr>
          <p:cNvGrpSpPr/>
          <p:nvPr/>
        </p:nvGrpSpPr>
        <p:grpSpPr>
          <a:xfrm>
            <a:off x="9568693" y="5919000"/>
            <a:ext cx="1051200" cy="441000"/>
            <a:chOff x="9568693" y="5919000"/>
            <a:chExt cx="1051200" cy="441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5FDE3099-286D-09BE-4CA3-6B0AF5D434C1}"/>
                    </a:ext>
                  </a:extLst>
                </p14:cNvPr>
                <p14:cNvContentPartPr/>
                <p14:nvPr/>
              </p14:nvContentPartPr>
              <p14:xfrm>
                <a:off x="9568693" y="5967240"/>
                <a:ext cx="360" cy="34956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5FDE3099-286D-09BE-4CA3-6B0AF5D434C1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9551053" y="5949600"/>
                  <a:ext cx="36000" cy="38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DBBAE4E0-F8AE-34D4-7C11-47071A197573}"/>
                    </a:ext>
                  </a:extLst>
                </p14:cNvPr>
                <p14:cNvContentPartPr/>
                <p14:nvPr/>
              </p14:nvContentPartPr>
              <p14:xfrm>
                <a:off x="9737533" y="5965800"/>
                <a:ext cx="225360" cy="37080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DBBAE4E0-F8AE-34D4-7C11-47071A197573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9719533" y="5948160"/>
                  <a:ext cx="261000" cy="40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CD27B270-495D-6D22-0F74-6084BF0FC43E}"/>
                    </a:ext>
                  </a:extLst>
                </p14:cNvPr>
                <p14:cNvContentPartPr/>
                <p14:nvPr/>
              </p14:nvContentPartPr>
              <p14:xfrm>
                <a:off x="10032733" y="5957520"/>
                <a:ext cx="186480" cy="37836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CD27B270-495D-6D22-0F74-6084BF0FC43E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0014733" y="5939880"/>
                  <a:ext cx="222120" cy="41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DFE14AFB-5683-0F01-9718-5F0FEB1E994A}"/>
                    </a:ext>
                  </a:extLst>
                </p14:cNvPr>
                <p14:cNvContentPartPr/>
                <p14:nvPr/>
              </p14:nvContentPartPr>
              <p14:xfrm>
                <a:off x="10378693" y="5967240"/>
                <a:ext cx="241200" cy="17856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DFE14AFB-5683-0F01-9718-5F0FEB1E994A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0360693" y="5949600"/>
                  <a:ext cx="27684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E0CCC1CF-27F8-10A9-783E-C33285129D62}"/>
                    </a:ext>
                  </a:extLst>
                </p14:cNvPr>
                <p14:cNvContentPartPr/>
                <p14:nvPr/>
              </p14:nvContentPartPr>
              <p14:xfrm>
                <a:off x="10538533" y="5919000"/>
                <a:ext cx="41760" cy="44100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E0CCC1CF-27F8-10A9-783E-C33285129D62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0520533" y="5901360"/>
                  <a:ext cx="77400" cy="4766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49752104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38</a:t>
            </a:fld>
            <a:endParaRPr spc="-5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781DA4-CA51-D85B-2BE6-F5942F256053}"/>
              </a:ext>
            </a:extLst>
          </p:cNvPr>
          <p:cNvSpPr txBox="1"/>
          <p:nvPr/>
        </p:nvSpPr>
        <p:spPr>
          <a:xfrm>
            <a:off x="35379" y="59450"/>
            <a:ext cx="5791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Asymmetric Cryptography (RSA)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95B64B-456B-7A72-5871-3A35EA4AB738}"/>
              </a:ext>
            </a:extLst>
          </p:cNvPr>
          <p:cNvSpPr txBox="1"/>
          <p:nvPr/>
        </p:nvSpPr>
        <p:spPr>
          <a:xfrm>
            <a:off x="1524000" y="566341"/>
            <a:ext cx="327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Alice</a:t>
            </a:r>
          </a:p>
        </p:txBody>
      </p:sp>
      <p:pic>
        <p:nvPicPr>
          <p:cNvPr id="8" name="Graphic 7" descr="Office worker female outline">
            <a:extLst>
              <a:ext uri="{FF2B5EF4-FFF2-40B4-BE49-F238E27FC236}">
                <a16:creationId xmlns:a16="http://schemas.microsoft.com/office/drawing/2014/main" id="{F698F9B8-3F80-19B6-18FF-7DAE54D753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7104" y="783857"/>
            <a:ext cx="1828800" cy="1828800"/>
          </a:xfrm>
          <a:prstGeom prst="rect">
            <a:avLst/>
          </a:prstGeom>
        </p:spPr>
      </p:pic>
      <p:pic>
        <p:nvPicPr>
          <p:cNvPr id="9" name="Graphic 8" descr="Office worker male with solid fill">
            <a:extLst>
              <a:ext uri="{FF2B5EF4-FFF2-40B4-BE49-F238E27FC236}">
                <a16:creationId xmlns:a16="http://schemas.microsoft.com/office/drawing/2014/main" id="{A69E6193-35EC-0310-4C3E-C53B3C2BEF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34400" y="800100"/>
            <a:ext cx="1676400" cy="1676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0404C18-9930-9D51-67C4-FB7BB7D136D5}"/>
              </a:ext>
            </a:extLst>
          </p:cNvPr>
          <p:cNvSpPr txBox="1"/>
          <p:nvPr/>
        </p:nvSpPr>
        <p:spPr>
          <a:xfrm>
            <a:off x="9029700" y="577334"/>
            <a:ext cx="327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Bob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9C46296-4DB8-2EDE-276E-837AFA6D9E75}"/>
              </a:ext>
            </a:extLst>
          </p:cNvPr>
          <p:cNvCxnSpPr/>
          <p:nvPr/>
        </p:nvCxnSpPr>
        <p:spPr>
          <a:xfrm>
            <a:off x="2133600" y="2590800"/>
            <a:ext cx="7239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aphic 13" descr="Devil face outline with solid fill">
            <a:extLst>
              <a:ext uri="{FF2B5EF4-FFF2-40B4-BE49-F238E27FC236}">
                <a16:creationId xmlns:a16="http://schemas.microsoft.com/office/drawing/2014/main" id="{0648095B-7293-4BE7-2071-9065A4258D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537911" y="914400"/>
            <a:ext cx="762000" cy="762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B41E94F-66DE-660A-DC9B-5D35E77B4F19}"/>
              </a:ext>
            </a:extLst>
          </p:cNvPr>
          <p:cNvSpPr/>
          <p:nvPr/>
        </p:nvSpPr>
        <p:spPr>
          <a:xfrm>
            <a:off x="5259805" y="647701"/>
            <a:ext cx="1405691" cy="12953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bg1"/>
                </a:solidFill>
              </a:rPr>
              <a:t>n = 3127</a:t>
            </a:r>
          </a:p>
          <a:p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</a:rPr>
              <a:t>e = 3</a:t>
            </a:r>
          </a:p>
          <a:p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</a:rPr>
              <a:t>c=1394</a:t>
            </a:r>
          </a:p>
          <a:p>
            <a:pPr algn="ctr"/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781608D-F25B-BF8B-AF29-8A0AB1DCB03D}"/>
              </a:ext>
            </a:extLst>
          </p:cNvPr>
          <p:cNvSpPr txBox="1"/>
          <p:nvPr/>
        </p:nvSpPr>
        <p:spPr>
          <a:xfrm>
            <a:off x="5989961" y="309850"/>
            <a:ext cx="2121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Eve’s stolen goods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6F624A9-7F94-4D89-3CA2-469421ABE6F1}"/>
              </a:ext>
            </a:extLst>
          </p:cNvPr>
          <p:cNvSpPr txBox="1"/>
          <p:nvPr/>
        </p:nvSpPr>
        <p:spPr>
          <a:xfrm>
            <a:off x="1589220" y="3105834"/>
            <a:ext cx="1088760" cy="646331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n = 3127</a:t>
            </a:r>
          </a:p>
          <a:p>
            <a:r>
              <a:rPr lang="en-US" dirty="0">
                <a:solidFill>
                  <a:srgbClr val="202124"/>
                </a:solidFill>
                <a:latin typeface="Roboto" panose="02000000000000000000" pitchFamily="2" charset="0"/>
              </a:rPr>
              <a:t>e = 3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1143D04-8D24-193E-7369-2D6B5D6E7547}"/>
              </a:ext>
            </a:extLst>
          </p:cNvPr>
          <p:cNvSpPr txBox="1"/>
          <p:nvPr/>
        </p:nvSpPr>
        <p:spPr>
          <a:xfrm>
            <a:off x="8400047" y="-13316"/>
            <a:ext cx="3886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Φ</a:t>
            </a:r>
            <a:r>
              <a:rPr 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(n) = number of values less than n which are </a:t>
            </a:r>
            <a:r>
              <a:rPr lang="en-US" b="0" i="1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relatively prime </a:t>
            </a:r>
            <a:r>
              <a:rPr 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to n</a:t>
            </a:r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1EAF855-56EC-C580-425A-7BE6F9834D24}"/>
              </a:ext>
            </a:extLst>
          </p:cNvPr>
          <p:cNvSpPr txBox="1"/>
          <p:nvPr/>
        </p:nvSpPr>
        <p:spPr>
          <a:xfrm>
            <a:off x="40628" y="1200952"/>
            <a:ext cx="1398140" cy="1200329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p = 53</a:t>
            </a:r>
          </a:p>
          <a:p>
            <a:r>
              <a:rPr lang="en-US" dirty="0"/>
              <a:t>q = 59</a:t>
            </a:r>
          </a:p>
          <a:p>
            <a:r>
              <a:rPr lang="el-G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Φ</a:t>
            </a:r>
            <a:r>
              <a:rPr 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(n) = 3016</a:t>
            </a:r>
          </a:p>
          <a:p>
            <a:r>
              <a:rPr lang="en-US" dirty="0">
                <a:solidFill>
                  <a:srgbClr val="202124"/>
                </a:solidFill>
                <a:latin typeface="Roboto" panose="02000000000000000000" pitchFamily="2" charset="0"/>
              </a:rPr>
              <a:t>d = 2011</a:t>
            </a:r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004A6B5-901C-5466-B9C3-C091A4A79BDB}"/>
              </a:ext>
            </a:extLst>
          </p:cNvPr>
          <p:cNvSpPr txBox="1"/>
          <p:nvPr/>
        </p:nvSpPr>
        <p:spPr>
          <a:xfrm>
            <a:off x="1524000" y="2667000"/>
            <a:ext cx="2005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Alice’s Public Key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2F5DC0-6DE4-EB52-331C-185C9B5DC6F8}"/>
              </a:ext>
            </a:extLst>
          </p:cNvPr>
          <p:cNvSpPr txBox="1"/>
          <p:nvPr/>
        </p:nvSpPr>
        <p:spPr>
          <a:xfrm>
            <a:off x="7670975" y="3135869"/>
            <a:ext cx="3865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Bob has a message to send to Alice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507E0C-3701-4383-2EE3-02537B25AFF3}"/>
              </a:ext>
            </a:extLst>
          </p:cNvPr>
          <p:cNvSpPr txBox="1"/>
          <p:nvPr/>
        </p:nvSpPr>
        <p:spPr>
          <a:xfrm>
            <a:off x="8848220" y="3640365"/>
            <a:ext cx="75533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ym typeface="Wingdings" panose="05000000000000000000" pitchFamily="2" charset="2"/>
              </a:rPr>
              <a:t>89</a:t>
            </a:r>
            <a:endParaRPr lang="en-US" sz="4000" b="1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72222C2-8F2E-6450-0E9A-D1E474F8300B}"/>
              </a:ext>
            </a:extLst>
          </p:cNvPr>
          <p:cNvCxnSpPr/>
          <p:nvPr/>
        </p:nvCxnSpPr>
        <p:spPr>
          <a:xfrm>
            <a:off x="2743200" y="3640365"/>
            <a:ext cx="5791200" cy="474435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A2B477AE-EF41-8B7B-86A1-27C6C33FA07F}"/>
              </a:ext>
            </a:extLst>
          </p:cNvPr>
          <p:cNvSpPr txBox="1"/>
          <p:nvPr/>
        </p:nvSpPr>
        <p:spPr>
          <a:xfrm>
            <a:off x="7824863" y="4395596"/>
            <a:ext cx="3557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 Alice’s Public Key to encrypt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BE1B1AA8-DBA8-F3B8-C115-6112576A76E8}"/>
                  </a:ext>
                </a:extLst>
              </p14:cNvPr>
              <p14:cNvContentPartPr/>
              <p14:nvPr/>
            </p14:nvContentPartPr>
            <p14:xfrm>
              <a:off x="8534053" y="5484840"/>
              <a:ext cx="450000" cy="33372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BE1B1AA8-DBA8-F3B8-C115-6112576A76E8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516039" y="5466840"/>
                <a:ext cx="485669" cy="36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D52593F0-CA5A-C077-6E43-5490338033DB}"/>
                  </a:ext>
                </a:extLst>
              </p14:cNvPr>
              <p14:cNvContentPartPr/>
              <p14:nvPr/>
            </p14:nvContentPartPr>
            <p14:xfrm>
              <a:off x="9095293" y="5492760"/>
              <a:ext cx="307440" cy="20520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D52593F0-CA5A-C077-6E43-5490338033DB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077314" y="5474760"/>
                <a:ext cx="343038" cy="24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119A4E23-CC61-855A-3358-5D18C841C9ED}"/>
                  </a:ext>
                </a:extLst>
              </p14:cNvPr>
              <p14:cNvContentPartPr/>
              <p14:nvPr/>
            </p14:nvContentPartPr>
            <p14:xfrm>
              <a:off x="9511453" y="5236800"/>
              <a:ext cx="178200" cy="44352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119A4E23-CC61-855A-3358-5D18C841C9ED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493453" y="5218800"/>
                <a:ext cx="213840" cy="479160"/>
              </a:xfrm>
              <a:prstGeom prst="rect">
                <a:avLst/>
              </a:prstGeom>
            </p:spPr>
          </p:pic>
        </mc:Fallback>
      </mc:AlternateContent>
      <p:grpSp>
        <p:nvGrpSpPr>
          <p:cNvPr id="33" name="Group 32">
            <a:extLst>
              <a:ext uri="{FF2B5EF4-FFF2-40B4-BE49-F238E27FC236}">
                <a16:creationId xmlns:a16="http://schemas.microsoft.com/office/drawing/2014/main" id="{7710202D-7772-ADC8-4F4E-EDB6610701E9}"/>
              </a:ext>
            </a:extLst>
          </p:cNvPr>
          <p:cNvGrpSpPr/>
          <p:nvPr/>
        </p:nvGrpSpPr>
        <p:grpSpPr>
          <a:xfrm>
            <a:off x="7593733" y="5003880"/>
            <a:ext cx="885960" cy="807480"/>
            <a:chOff x="7593733" y="5003880"/>
            <a:chExt cx="885960" cy="807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488C7800-EBFA-4739-F852-8A4AD3386527}"/>
                    </a:ext>
                  </a:extLst>
                </p14:cNvPr>
                <p14:cNvContentPartPr/>
                <p14:nvPr/>
              </p14:nvContentPartPr>
              <p14:xfrm>
                <a:off x="7593733" y="5262000"/>
                <a:ext cx="291600" cy="5306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488C7800-EBFA-4739-F852-8A4AD3386527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575711" y="5244000"/>
                  <a:ext cx="327284" cy="56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80FC1BBF-99D6-F295-FFB3-FE3C1631B2BE}"/>
                    </a:ext>
                  </a:extLst>
                </p14:cNvPr>
                <p14:cNvContentPartPr/>
                <p14:nvPr/>
              </p14:nvContentPartPr>
              <p14:xfrm>
                <a:off x="7995853" y="5284320"/>
                <a:ext cx="209880" cy="5270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80FC1BBF-99D6-F295-FFB3-FE3C1631B2BE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977822" y="5266320"/>
                  <a:ext cx="245581" cy="56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313E0F53-86C9-A350-416E-DAB086E0F5E9}"/>
                    </a:ext>
                  </a:extLst>
                </p14:cNvPr>
                <p14:cNvContentPartPr/>
                <p14:nvPr/>
              </p14:nvContentPartPr>
              <p14:xfrm>
                <a:off x="8301493" y="5003880"/>
                <a:ext cx="178200" cy="29052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313E0F53-86C9-A350-416E-DAB086E0F5E9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8283493" y="4985880"/>
                  <a:ext cx="213840" cy="326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E9BDA195-27D5-50F8-BCDE-24937FEAA75C}"/>
                  </a:ext>
                </a:extLst>
              </p14:cNvPr>
              <p14:cNvContentPartPr/>
              <p14:nvPr/>
            </p14:nvContentPartPr>
            <p14:xfrm>
              <a:off x="9905653" y="5147880"/>
              <a:ext cx="379800" cy="46764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E9BDA195-27D5-50F8-BCDE-24937FEAA75C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9887670" y="5129880"/>
                <a:ext cx="415406" cy="503280"/>
              </a:xfrm>
              <a:prstGeom prst="rect">
                <a:avLst/>
              </a:prstGeom>
            </p:spPr>
          </p:pic>
        </mc:Fallback>
      </mc:AlternateContent>
      <p:grpSp>
        <p:nvGrpSpPr>
          <p:cNvPr id="42" name="Group 41">
            <a:extLst>
              <a:ext uri="{FF2B5EF4-FFF2-40B4-BE49-F238E27FC236}">
                <a16:creationId xmlns:a16="http://schemas.microsoft.com/office/drawing/2014/main" id="{87DA723A-BC03-57A5-5BBB-93736F272DB4}"/>
              </a:ext>
            </a:extLst>
          </p:cNvPr>
          <p:cNvGrpSpPr/>
          <p:nvPr/>
        </p:nvGrpSpPr>
        <p:grpSpPr>
          <a:xfrm>
            <a:off x="10459333" y="5116920"/>
            <a:ext cx="1378800" cy="585000"/>
            <a:chOff x="10459333" y="5116920"/>
            <a:chExt cx="1378800" cy="585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93442C7F-4285-868A-1DB4-F39C84121754}"/>
                    </a:ext>
                  </a:extLst>
                </p14:cNvPr>
                <p14:cNvContentPartPr/>
                <p14:nvPr/>
              </p14:nvContentPartPr>
              <p14:xfrm>
                <a:off x="10459333" y="5133120"/>
                <a:ext cx="60840" cy="51624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93442C7F-4285-868A-1DB4-F39C84121754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0441333" y="5115120"/>
                  <a:ext cx="96480" cy="55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74EE73F5-EEE1-0F4C-9A2E-4CE4454B56B3}"/>
                    </a:ext>
                  </a:extLst>
                </p14:cNvPr>
                <p14:cNvContentPartPr/>
                <p14:nvPr/>
              </p14:nvContentPartPr>
              <p14:xfrm>
                <a:off x="10691533" y="5156160"/>
                <a:ext cx="648720" cy="48348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74EE73F5-EEE1-0F4C-9A2E-4CE4454B56B3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0673533" y="5138160"/>
                  <a:ext cx="684360" cy="51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89F5FF4E-C3F9-53D7-F2D3-93A8D4475591}"/>
                    </a:ext>
                  </a:extLst>
                </p14:cNvPr>
                <p14:cNvContentPartPr/>
                <p14:nvPr/>
              </p14:nvContentPartPr>
              <p14:xfrm>
                <a:off x="11469133" y="5116920"/>
                <a:ext cx="267840" cy="58500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89F5FF4E-C3F9-53D7-F2D3-93A8D4475591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1451133" y="5098931"/>
                  <a:ext cx="303480" cy="62061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E6A251CB-6B77-873C-F0E2-0876DBE16EEE}"/>
                    </a:ext>
                  </a:extLst>
                </p14:cNvPr>
                <p14:cNvContentPartPr/>
                <p14:nvPr/>
              </p14:nvContentPartPr>
              <p14:xfrm>
                <a:off x="11605933" y="5413920"/>
                <a:ext cx="232200" cy="3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E6A251CB-6B77-873C-F0E2-0876DBE16EEE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1587933" y="5395920"/>
                  <a:ext cx="267840" cy="3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922FC877-005A-BC6B-0DB8-987A800541F3}"/>
              </a:ext>
            </a:extLst>
          </p:cNvPr>
          <p:cNvGrpSpPr/>
          <p:nvPr/>
        </p:nvGrpSpPr>
        <p:grpSpPr>
          <a:xfrm>
            <a:off x="8397253" y="6005760"/>
            <a:ext cx="736560" cy="339120"/>
            <a:chOff x="8397253" y="6005760"/>
            <a:chExt cx="736560" cy="339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58A32EAB-007B-1C2C-387B-D7D3B1D2AD30}"/>
                    </a:ext>
                  </a:extLst>
                </p14:cNvPr>
                <p14:cNvContentPartPr/>
                <p14:nvPr/>
              </p14:nvContentPartPr>
              <p14:xfrm>
                <a:off x="8397253" y="6005760"/>
                <a:ext cx="385200" cy="33912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58A32EAB-007B-1C2C-387B-D7D3B1D2AD30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8379236" y="5987760"/>
                  <a:ext cx="420873" cy="37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24E89265-B97E-732A-57F1-4AFE11E8A9B6}"/>
                    </a:ext>
                  </a:extLst>
                </p14:cNvPr>
                <p14:cNvContentPartPr/>
                <p14:nvPr/>
              </p14:nvContentPartPr>
              <p14:xfrm>
                <a:off x="8999173" y="6151920"/>
                <a:ext cx="128160" cy="75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24E89265-B97E-732A-57F1-4AFE11E8A9B6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8981173" y="6133920"/>
                  <a:ext cx="16380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F37C4C0C-1A0B-5FE2-6CCC-D4C70B3164DC}"/>
                    </a:ext>
                  </a:extLst>
                </p14:cNvPr>
                <p14:cNvContentPartPr/>
                <p14:nvPr/>
              </p14:nvContentPartPr>
              <p14:xfrm>
                <a:off x="9007453" y="6248040"/>
                <a:ext cx="126360" cy="36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F37C4C0C-1A0B-5FE2-6CCC-D4C70B3164DC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8989453" y="6230040"/>
                  <a:ext cx="162000" cy="3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6409D181-2E00-A539-F3EE-1F64C44F9376}"/>
              </a:ext>
            </a:extLst>
          </p:cNvPr>
          <p:cNvGrpSpPr/>
          <p:nvPr/>
        </p:nvGrpSpPr>
        <p:grpSpPr>
          <a:xfrm>
            <a:off x="9568693" y="5919000"/>
            <a:ext cx="1051200" cy="441000"/>
            <a:chOff x="9568693" y="5919000"/>
            <a:chExt cx="1051200" cy="441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5FDE3099-286D-09BE-4CA3-6B0AF5D434C1}"/>
                    </a:ext>
                  </a:extLst>
                </p14:cNvPr>
                <p14:cNvContentPartPr/>
                <p14:nvPr/>
              </p14:nvContentPartPr>
              <p14:xfrm>
                <a:off x="9568693" y="5967240"/>
                <a:ext cx="360" cy="34956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5FDE3099-286D-09BE-4CA3-6B0AF5D434C1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9550693" y="5949221"/>
                  <a:ext cx="36000" cy="38523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DBBAE4E0-F8AE-34D4-7C11-47071A197573}"/>
                    </a:ext>
                  </a:extLst>
                </p14:cNvPr>
                <p14:cNvContentPartPr/>
                <p14:nvPr/>
              </p14:nvContentPartPr>
              <p14:xfrm>
                <a:off x="9737533" y="5965800"/>
                <a:ext cx="225360" cy="37080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DBBAE4E0-F8AE-34D4-7C11-47071A197573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9719533" y="5947800"/>
                  <a:ext cx="261000" cy="40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CD27B270-495D-6D22-0F74-6084BF0FC43E}"/>
                    </a:ext>
                  </a:extLst>
                </p14:cNvPr>
                <p14:cNvContentPartPr/>
                <p14:nvPr/>
              </p14:nvContentPartPr>
              <p14:xfrm>
                <a:off x="10032733" y="5957520"/>
                <a:ext cx="186480" cy="37836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CD27B270-495D-6D22-0F74-6084BF0FC43E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0014733" y="5939520"/>
                  <a:ext cx="222120" cy="41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DFE14AFB-5683-0F01-9718-5F0FEB1E994A}"/>
                    </a:ext>
                  </a:extLst>
                </p14:cNvPr>
                <p14:cNvContentPartPr/>
                <p14:nvPr/>
              </p14:nvContentPartPr>
              <p14:xfrm>
                <a:off x="10378693" y="5967240"/>
                <a:ext cx="241200" cy="17856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DFE14AFB-5683-0F01-9718-5F0FEB1E994A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0360693" y="5949240"/>
                  <a:ext cx="27684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E0CCC1CF-27F8-10A9-783E-C33285129D62}"/>
                    </a:ext>
                  </a:extLst>
                </p14:cNvPr>
                <p14:cNvContentPartPr/>
                <p14:nvPr/>
              </p14:nvContentPartPr>
              <p14:xfrm>
                <a:off x="10538533" y="5919000"/>
                <a:ext cx="41760" cy="44100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E0CCC1CF-27F8-10A9-783E-C33285129D62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0520533" y="5901000"/>
                  <a:ext cx="77400" cy="476640"/>
                </a:xfrm>
                <a:prstGeom prst="rect">
                  <a:avLst/>
                </a:prstGeom>
              </p:spPr>
            </p:pic>
          </mc:Fallback>
        </mc:AlternateContent>
      </p:grp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A88D948-D543-1394-92C7-2A177DDB371C}"/>
              </a:ext>
            </a:extLst>
          </p:cNvPr>
          <p:cNvCxnSpPr>
            <a:cxnSpLocks/>
          </p:cNvCxnSpPr>
          <p:nvPr/>
        </p:nvCxnSpPr>
        <p:spPr>
          <a:xfrm flipH="1">
            <a:off x="4598268" y="5116920"/>
            <a:ext cx="2869332" cy="17748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Group 36">
            <a:extLst>
              <a:ext uri="{FF2B5EF4-FFF2-40B4-BE49-F238E27FC236}">
                <a16:creationId xmlns:a16="http://schemas.microsoft.com/office/drawing/2014/main" id="{EA7C3DDA-2222-A2CC-30F2-DEE52A069D6A}"/>
              </a:ext>
            </a:extLst>
          </p:cNvPr>
          <p:cNvGrpSpPr/>
          <p:nvPr/>
        </p:nvGrpSpPr>
        <p:grpSpPr>
          <a:xfrm>
            <a:off x="1122474" y="5037000"/>
            <a:ext cx="1036080" cy="673560"/>
            <a:chOff x="1122474" y="5037000"/>
            <a:chExt cx="1036080" cy="673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CAA436C6-79E4-0A51-05EB-80828B2F1525}"/>
                    </a:ext>
                  </a:extLst>
                </p14:cNvPr>
                <p14:cNvContentPartPr/>
                <p14:nvPr/>
              </p14:nvContentPartPr>
              <p14:xfrm>
                <a:off x="1122474" y="5037000"/>
                <a:ext cx="9360" cy="56232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CAA436C6-79E4-0A51-05EB-80828B2F1525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104834" y="5019000"/>
                  <a:ext cx="45000" cy="59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D6C58921-E577-17E5-D696-4467F507B063}"/>
                    </a:ext>
                  </a:extLst>
                </p14:cNvPr>
                <p14:cNvContentPartPr/>
                <p14:nvPr/>
              </p14:nvContentPartPr>
              <p14:xfrm>
                <a:off x="1275114" y="5066880"/>
                <a:ext cx="395640" cy="46332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D6C58921-E577-17E5-D696-4467F507B06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257474" y="5048880"/>
                  <a:ext cx="431280" cy="49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C31F5298-42FC-40D5-93EA-7A068E71F3E9}"/>
                    </a:ext>
                  </a:extLst>
                </p14:cNvPr>
                <p14:cNvContentPartPr/>
                <p14:nvPr/>
              </p14:nvContentPartPr>
              <p14:xfrm>
                <a:off x="1680114" y="5069760"/>
                <a:ext cx="221040" cy="47844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C31F5298-42FC-40D5-93EA-7A068E71F3E9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662114" y="5051760"/>
                  <a:ext cx="256680" cy="51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9074DE4F-3F25-F86D-9F45-AE09713D3C44}"/>
                    </a:ext>
                  </a:extLst>
                </p14:cNvPr>
                <p14:cNvContentPartPr/>
                <p14:nvPr/>
              </p14:nvContentPartPr>
              <p14:xfrm>
                <a:off x="1977474" y="5101080"/>
                <a:ext cx="139320" cy="19548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9074DE4F-3F25-F86D-9F45-AE09713D3C44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959474" y="5083440"/>
                  <a:ext cx="17496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A1E7787C-B7C5-6CEB-612E-0F3E72C1CB4E}"/>
                    </a:ext>
                  </a:extLst>
                </p14:cNvPr>
                <p14:cNvContentPartPr/>
                <p14:nvPr/>
              </p14:nvContentPartPr>
              <p14:xfrm>
                <a:off x="2140554" y="5060760"/>
                <a:ext cx="18000" cy="64980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A1E7787C-B7C5-6CEB-612E-0F3E72C1CB4E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2122914" y="5043120"/>
                  <a:ext cx="53640" cy="685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436DC989-AA87-E6F4-F606-030D3DFF0C23}"/>
              </a:ext>
            </a:extLst>
          </p:cNvPr>
          <p:cNvGrpSpPr/>
          <p:nvPr/>
        </p:nvGrpSpPr>
        <p:grpSpPr>
          <a:xfrm>
            <a:off x="2245674" y="4747920"/>
            <a:ext cx="771840" cy="340560"/>
            <a:chOff x="2245674" y="4747920"/>
            <a:chExt cx="771840" cy="340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2B6A32FB-F0E8-B578-9569-4D4BC7DE2638}"/>
                    </a:ext>
                  </a:extLst>
                </p14:cNvPr>
                <p14:cNvContentPartPr/>
                <p14:nvPr/>
              </p14:nvContentPartPr>
              <p14:xfrm>
                <a:off x="2245674" y="4771680"/>
                <a:ext cx="280440" cy="3168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2B6A32FB-F0E8-B578-9569-4D4BC7DE2638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2227674" y="4754040"/>
                  <a:ext cx="316080" cy="35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F54FF969-E97D-C3CE-8945-24BE84E94B20}"/>
                    </a:ext>
                  </a:extLst>
                </p14:cNvPr>
                <p14:cNvContentPartPr/>
                <p14:nvPr/>
              </p14:nvContentPartPr>
              <p14:xfrm>
                <a:off x="2606394" y="4786080"/>
                <a:ext cx="153720" cy="25200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F54FF969-E97D-C3CE-8945-24BE84E94B20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2588754" y="4768440"/>
                  <a:ext cx="189360" cy="28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EE92E2D8-EF39-8653-7140-C54001DCDE75}"/>
                    </a:ext>
                  </a:extLst>
                </p14:cNvPr>
                <p14:cNvContentPartPr/>
                <p14:nvPr/>
              </p14:nvContentPartPr>
              <p14:xfrm>
                <a:off x="2846874" y="4788240"/>
                <a:ext cx="25200" cy="23976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EE92E2D8-EF39-8653-7140-C54001DCDE75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2829234" y="4770600"/>
                  <a:ext cx="60840" cy="27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2F5B23A3-F910-217F-0647-D545CFB21253}"/>
                    </a:ext>
                  </a:extLst>
                </p14:cNvPr>
                <p14:cNvContentPartPr/>
                <p14:nvPr/>
              </p14:nvContentPartPr>
              <p14:xfrm>
                <a:off x="2991594" y="4747920"/>
                <a:ext cx="25920" cy="27972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2F5B23A3-F910-217F-0647-D545CFB21253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2973954" y="4730280"/>
                  <a:ext cx="61560" cy="315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9FB327DE-2158-486C-335C-D474B21F99A2}"/>
              </a:ext>
            </a:extLst>
          </p:cNvPr>
          <p:cNvGrpSpPr/>
          <p:nvPr/>
        </p:nvGrpSpPr>
        <p:grpSpPr>
          <a:xfrm>
            <a:off x="3688194" y="5181000"/>
            <a:ext cx="1205280" cy="684720"/>
            <a:chOff x="3688194" y="5181000"/>
            <a:chExt cx="1205280" cy="684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8D5F661C-0A39-74F2-098F-81D0C4F7A5A9}"/>
                    </a:ext>
                  </a:extLst>
                </p14:cNvPr>
                <p14:cNvContentPartPr/>
                <p14:nvPr/>
              </p14:nvContentPartPr>
              <p14:xfrm>
                <a:off x="3688194" y="5181000"/>
                <a:ext cx="344880" cy="46620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8D5F661C-0A39-74F2-098F-81D0C4F7A5A9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3670554" y="5163000"/>
                  <a:ext cx="380520" cy="50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3D7ABDF2-6DA7-AAA7-73DC-BBAB16885C64}"/>
                    </a:ext>
                  </a:extLst>
                </p14:cNvPr>
                <p14:cNvContentPartPr/>
                <p14:nvPr/>
              </p14:nvContentPartPr>
              <p14:xfrm>
                <a:off x="4138554" y="5229600"/>
                <a:ext cx="33480" cy="42516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3D7ABDF2-6DA7-AAA7-73DC-BBAB16885C64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120554" y="5211600"/>
                  <a:ext cx="69120" cy="46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A4B37E55-9BC3-64CF-DD5B-2D94798167D4}"/>
                    </a:ext>
                  </a:extLst>
                </p14:cNvPr>
                <p14:cNvContentPartPr/>
                <p14:nvPr/>
              </p14:nvContentPartPr>
              <p14:xfrm>
                <a:off x="4250874" y="5275680"/>
                <a:ext cx="309600" cy="41688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A4B37E55-9BC3-64CF-DD5B-2D94798167D4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232874" y="5257680"/>
                  <a:ext cx="345240" cy="45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F5B9E769-4D8A-2BF4-7962-8C9CBEDA3C67}"/>
                    </a:ext>
                  </a:extLst>
                </p14:cNvPr>
                <p14:cNvContentPartPr/>
                <p14:nvPr/>
              </p14:nvContentPartPr>
              <p14:xfrm>
                <a:off x="4578474" y="5363160"/>
                <a:ext cx="235080" cy="50256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F5B9E769-4D8A-2BF4-7962-8C9CBEDA3C67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4560834" y="5345160"/>
                  <a:ext cx="270720" cy="53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F54641D4-990B-D460-3A3B-E960F9131734}"/>
                    </a:ext>
                  </a:extLst>
                </p14:cNvPr>
                <p14:cNvContentPartPr/>
                <p14:nvPr/>
              </p14:nvContentPartPr>
              <p14:xfrm>
                <a:off x="4740114" y="5662680"/>
                <a:ext cx="153360" cy="36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F54641D4-990B-D460-3A3B-E960F9131734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4722474" y="5644680"/>
                  <a:ext cx="189000" cy="3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89362637-8E90-D8FC-1E7B-FFA09E2BC09F}"/>
              </a:ext>
            </a:extLst>
          </p:cNvPr>
          <p:cNvGrpSpPr/>
          <p:nvPr/>
        </p:nvGrpSpPr>
        <p:grpSpPr>
          <a:xfrm>
            <a:off x="2741394" y="5213040"/>
            <a:ext cx="733680" cy="387000"/>
            <a:chOff x="2741394" y="5213040"/>
            <a:chExt cx="733680" cy="387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D383F912-7D8C-7BB8-1004-A260D8484A54}"/>
                    </a:ext>
                  </a:extLst>
                </p14:cNvPr>
                <p14:cNvContentPartPr/>
                <p14:nvPr/>
              </p14:nvContentPartPr>
              <p14:xfrm>
                <a:off x="2741394" y="5390520"/>
                <a:ext cx="356760" cy="20340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D383F912-7D8C-7BB8-1004-A260D8484A54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2723394" y="5372880"/>
                  <a:ext cx="39240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CC5720CA-5376-98ED-54FF-00185ED6FDA0}"/>
                    </a:ext>
                  </a:extLst>
                </p14:cNvPr>
                <p14:cNvContentPartPr/>
                <p14:nvPr/>
              </p14:nvContentPartPr>
              <p14:xfrm>
                <a:off x="3167994" y="5413560"/>
                <a:ext cx="113040" cy="17100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CC5720CA-5376-98ED-54FF-00185ED6FDA0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3150354" y="5395560"/>
                  <a:ext cx="14868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F4956226-C49F-D505-1E75-2DCD96B58557}"/>
                    </a:ext>
                  </a:extLst>
                </p14:cNvPr>
                <p14:cNvContentPartPr/>
                <p14:nvPr/>
              </p14:nvContentPartPr>
              <p14:xfrm>
                <a:off x="3341874" y="5213040"/>
                <a:ext cx="133200" cy="38700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F4956226-C49F-D505-1E75-2DCD96B58557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3323874" y="5195040"/>
                  <a:ext cx="168840" cy="422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00F3FE30-8D07-3311-6689-5B7BC39B56D0}"/>
                  </a:ext>
                </a:extLst>
              </p14:cNvPr>
              <p14:cNvContentPartPr/>
              <p14:nvPr/>
            </p14:nvContentPartPr>
            <p14:xfrm>
              <a:off x="2148114" y="4700040"/>
              <a:ext cx="1800" cy="360"/>
            </p14:xfrm>
          </p:contentPart>
        </mc:Choice>
        <mc:Fallback xmlns=""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00F3FE30-8D07-3311-6689-5B7BC39B56D0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2130114" y="4682400"/>
                <a:ext cx="3744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5D736D1A-FAC8-8973-1B22-74A4568188FE}"/>
                  </a:ext>
                </a:extLst>
              </p14:cNvPr>
              <p14:cNvContentPartPr/>
              <p14:nvPr/>
            </p14:nvContentPartPr>
            <p14:xfrm>
              <a:off x="2055234" y="4626240"/>
              <a:ext cx="6120" cy="1800"/>
            </p14:xfrm>
          </p:contentPart>
        </mc:Choice>
        <mc:Fallback xmlns=""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5D736D1A-FAC8-8973-1B22-74A4568188FE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2037234" y="4608600"/>
                <a:ext cx="41760" cy="3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AD0322E1-C1D0-7017-8288-52D8F705D9C3}"/>
                  </a:ext>
                </a:extLst>
              </p14:cNvPr>
              <p14:cNvContentPartPr/>
              <p14:nvPr/>
            </p14:nvContentPartPr>
            <p14:xfrm>
              <a:off x="1810794" y="4470360"/>
              <a:ext cx="170280" cy="109800"/>
            </p14:xfrm>
          </p:contentPart>
        </mc:Choice>
        <mc:Fallback xmlns=""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AD0322E1-C1D0-7017-8288-52D8F705D9C3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1793154" y="4452720"/>
                <a:ext cx="205920" cy="14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C368D0FA-64A4-7426-2C80-CA1E386550EF}"/>
                  </a:ext>
                </a:extLst>
              </p14:cNvPr>
              <p14:cNvContentPartPr/>
              <p14:nvPr/>
            </p14:nvContentPartPr>
            <p14:xfrm>
              <a:off x="1442874" y="4135200"/>
              <a:ext cx="233280" cy="228240"/>
            </p14:xfrm>
          </p:contentPart>
        </mc:Choice>
        <mc:Fallback xmlns=""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C368D0FA-64A4-7426-2C80-CA1E386550EF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1425234" y="4117560"/>
                <a:ext cx="268920" cy="26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383FD28C-5344-D3DE-BFA5-8F716903727B}"/>
                  </a:ext>
                </a:extLst>
              </p14:cNvPr>
              <p14:cNvContentPartPr/>
              <p14:nvPr/>
            </p14:nvContentPartPr>
            <p14:xfrm>
              <a:off x="1333794" y="3992280"/>
              <a:ext cx="30240" cy="42480"/>
            </p14:xfrm>
          </p:contentPart>
        </mc:Choice>
        <mc:Fallback xmlns=""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383FD28C-5344-D3DE-BFA5-8F716903727B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1315794" y="3974280"/>
                <a:ext cx="65880" cy="7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43A15BEF-C1B0-88CC-2DB3-DE518DA0431C}"/>
                  </a:ext>
                </a:extLst>
              </p14:cNvPr>
              <p14:cNvContentPartPr/>
              <p14:nvPr/>
            </p14:nvContentPartPr>
            <p14:xfrm>
              <a:off x="1120314" y="3737040"/>
              <a:ext cx="155160" cy="169200"/>
            </p14:xfrm>
          </p:contentPart>
        </mc:Choice>
        <mc:Fallback xmlns=""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43A15BEF-C1B0-88CC-2DB3-DE518DA0431C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1102674" y="3719040"/>
                <a:ext cx="190800" cy="20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60D3133C-1433-ADF7-673E-5273FB5CE0A4}"/>
                  </a:ext>
                </a:extLst>
              </p14:cNvPr>
              <p14:cNvContentPartPr/>
              <p14:nvPr/>
            </p14:nvContentPartPr>
            <p14:xfrm>
              <a:off x="738354" y="3077520"/>
              <a:ext cx="264600" cy="523800"/>
            </p14:xfrm>
          </p:contentPart>
        </mc:Choice>
        <mc:Fallback xmlns=""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60D3133C-1433-ADF7-673E-5273FB5CE0A4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720354" y="3059880"/>
                <a:ext cx="300240" cy="55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799B2F90-3A8E-8F30-F408-EB15BB044D0F}"/>
                  </a:ext>
                </a:extLst>
              </p14:cNvPr>
              <p14:cNvContentPartPr/>
              <p14:nvPr/>
            </p14:nvContentPartPr>
            <p14:xfrm>
              <a:off x="626754" y="2616000"/>
              <a:ext cx="63360" cy="311760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799B2F90-3A8E-8F30-F408-EB15BB044D0F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608754" y="2598000"/>
                <a:ext cx="99000" cy="34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559AC3DF-1491-C58F-8772-F515D42E1577}"/>
                  </a:ext>
                </a:extLst>
              </p14:cNvPr>
              <p14:cNvContentPartPr/>
              <p14:nvPr/>
            </p14:nvContentPartPr>
            <p14:xfrm>
              <a:off x="609474" y="2534640"/>
              <a:ext cx="360" cy="16200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559AC3DF-1491-C58F-8772-F515D42E1577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591474" y="2516640"/>
                <a:ext cx="36000" cy="5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DB079286-8E39-77A9-B59D-293AC954CB4A}"/>
                  </a:ext>
                </a:extLst>
              </p14:cNvPr>
              <p14:cNvContentPartPr/>
              <p14:nvPr/>
            </p14:nvContentPartPr>
            <p14:xfrm>
              <a:off x="609474" y="2481720"/>
              <a:ext cx="360" cy="5040"/>
            </p14:xfrm>
          </p:contentPart>
        </mc:Choice>
        <mc:Fallback xmlns=""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DB079286-8E39-77A9-B59D-293AC954CB4A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591474" y="2463720"/>
                <a:ext cx="36000" cy="4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224ACE59-AA6E-F212-22AA-17FBF7A2A08C}"/>
                  </a:ext>
                </a:extLst>
              </p14:cNvPr>
              <p14:cNvContentPartPr/>
              <p14:nvPr/>
            </p14:nvContentPartPr>
            <p14:xfrm>
              <a:off x="2032194" y="4556400"/>
              <a:ext cx="149400" cy="203760"/>
            </p14:xfrm>
          </p:contentPart>
        </mc:Choice>
        <mc:Fallback xmlns=""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224ACE59-AA6E-F212-22AA-17FBF7A2A08C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2014194" y="4538400"/>
                <a:ext cx="185040" cy="239400"/>
              </a:xfrm>
              <a:prstGeom prst="rect">
                <a:avLst/>
              </a:prstGeom>
            </p:spPr>
          </p:pic>
        </mc:Fallback>
      </mc:AlternateContent>
      <p:sp>
        <p:nvSpPr>
          <p:cNvPr id="79" name="TextBox 78">
            <a:extLst>
              <a:ext uri="{FF2B5EF4-FFF2-40B4-BE49-F238E27FC236}">
                <a16:creationId xmlns:a16="http://schemas.microsoft.com/office/drawing/2014/main" id="{794959E9-3490-F0A3-148F-14E86EF82E54}"/>
              </a:ext>
            </a:extLst>
          </p:cNvPr>
          <p:cNvSpPr txBox="1"/>
          <p:nvPr/>
        </p:nvSpPr>
        <p:spPr>
          <a:xfrm>
            <a:off x="861143" y="5944468"/>
            <a:ext cx="48141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Alice decrypts message using her private key</a:t>
            </a:r>
          </a:p>
        </p:txBody>
      </p:sp>
    </p:spTree>
    <p:extLst>
      <p:ext uri="{BB962C8B-B14F-4D97-AF65-F5344CB8AC3E}">
        <p14:creationId xmlns:p14="http://schemas.microsoft.com/office/powerpoint/2010/main" val="16847385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39</a:t>
            </a:fld>
            <a:endParaRPr spc="-5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781DA4-CA51-D85B-2BE6-F5942F256053}"/>
              </a:ext>
            </a:extLst>
          </p:cNvPr>
          <p:cNvSpPr txBox="1"/>
          <p:nvPr/>
        </p:nvSpPr>
        <p:spPr>
          <a:xfrm>
            <a:off x="35379" y="59450"/>
            <a:ext cx="5791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Asymmetric Cryptography (RSA)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95B64B-456B-7A72-5871-3A35EA4AB738}"/>
              </a:ext>
            </a:extLst>
          </p:cNvPr>
          <p:cNvSpPr txBox="1"/>
          <p:nvPr/>
        </p:nvSpPr>
        <p:spPr>
          <a:xfrm>
            <a:off x="1524000" y="566341"/>
            <a:ext cx="327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Alice</a:t>
            </a:r>
          </a:p>
        </p:txBody>
      </p:sp>
      <p:pic>
        <p:nvPicPr>
          <p:cNvPr id="8" name="Graphic 7" descr="Office worker female outline">
            <a:extLst>
              <a:ext uri="{FF2B5EF4-FFF2-40B4-BE49-F238E27FC236}">
                <a16:creationId xmlns:a16="http://schemas.microsoft.com/office/drawing/2014/main" id="{F698F9B8-3F80-19B6-18FF-7DAE54D753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7104" y="783857"/>
            <a:ext cx="1828800" cy="1828800"/>
          </a:xfrm>
          <a:prstGeom prst="rect">
            <a:avLst/>
          </a:prstGeom>
        </p:spPr>
      </p:pic>
      <p:pic>
        <p:nvPicPr>
          <p:cNvPr id="9" name="Graphic 8" descr="Office worker male with solid fill">
            <a:extLst>
              <a:ext uri="{FF2B5EF4-FFF2-40B4-BE49-F238E27FC236}">
                <a16:creationId xmlns:a16="http://schemas.microsoft.com/office/drawing/2014/main" id="{A69E6193-35EC-0310-4C3E-C53B3C2BEF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34400" y="800100"/>
            <a:ext cx="1676400" cy="1676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0404C18-9930-9D51-67C4-FB7BB7D136D5}"/>
              </a:ext>
            </a:extLst>
          </p:cNvPr>
          <p:cNvSpPr txBox="1"/>
          <p:nvPr/>
        </p:nvSpPr>
        <p:spPr>
          <a:xfrm>
            <a:off x="9029700" y="577334"/>
            <a:ext cx="327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Bob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9C46296-4DB8-2EDE-276E-837AFA6D9E75}"/>
              </a:ext>
            </a:extLst>
          </p:cNvPr>
          <p:cNvCxnSpPr/>
          <p:nvPr/>
        </p:nvCxnSpPr>
        <p:spPr>
          <a:xfrm>
            <a:off x="2133600" y="2590800"/>
            <a:ext cx="7239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aphic 13" descr="Devil face outline with solid fill">
            <a:extLst>
              <a:ext uri="{FF2B5EF4-FFF2-40B4-BE49-F238E27FC236}">
                <a16:creationId xmlns:a16="http://schemas.microsoft.com/office/drawing/2014/main" id="{0648095B-7293-4BE7-2071-9065A4258D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537911" y="914400"/>
            <a:ext cx="762000" cy="762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B41E94F-66DE-660A-DC9B-5D35E77B4F19}"/>
              </a:ext>
            </a:extLst>
          </p:cNvPr>
          <p:cNvSpPr/>
          <p:nvPr/>
        </p:nvSpPr>
        <p:spPr>
          <a:xfrm>
            <a:off x="5259805" y="647701"/>
            <a:ext cx="1405691" cy="12953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bg1"/>
                </a:solidFill>
              </a:rPr>
              <a:t>n = 3127</a:t>
            </a:r>
          </a:p>
          <a:p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</a:rPr>
              <a:t>e = 3</a:t>
            </a:r>
          </a:p>
          <a:p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</a:rPr>
              <a:t>c=1394</a:t>
            </a:r>
          </a:p>
          <a:p>
            <a:pPr algn="ctr"/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781608D-F25B-BF8B-AF29-8A0AB1DCB03D}"/>
              </a:ext>
            </a:extLst>
          </p:cNvPr>
          <p:cNvSpPr txBox="1"/>
          <p:nvPr/>
        </p:nvSpPr>
        <p:spPr>
          <a:xfrm>
            <a:off x="5989961" y="309850"/>
            <a:ext cx="2121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Eve’s stolen goods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6F624A9-7F94-4D89-3CA2-469421ABE6F1}"/>
              </a:ext>
            </a:extLst>
          </p:cNvPr>
          <p:cNvSpPr txBox="1"/>
          <p:nvPr/>
        </p:nvSpPr>
        <p:spPr>
          <a:xfrm>
            <a:off x="1589220" y="3105834"/>
            <a:ext cx="1088760" cy="646331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n = 3127</a:t>
            </a:r>
          </a:p>
          <a:p>
            <a:r>
              <a:rPr lang="en-US" dirty="0">
                <a:solidFill>
                  <a:srgbClr val="202124"/>
                </a:solidFill>
                <a:latin typeface="Roboto" panose="02000000000000000000" pitchFamily="2" charset="0"/>
              </a:rPr>
              <a:t>e = 3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1143D04-8D24-193E-7369-2D6B5D6E7547}"/>
              </a:ext>
            </a:extLst>
          </p:cNvPr>
          <p:cNvSpPr txBox="1"/>
          <p:nvPr/>
        </p:nvSpPr>
        <p:spPr>
          <a:xfrm>
            <a:off x="8400047" y="-13316"/>
            <a:ext cx="3886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Φ</a:t>
            </a:r>
            <a:r>
              <a:rPr 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(n) = number of values less than n which are </a:t>
            </a:r>
            <a:r>
              <a:rPr lang="en-US" b="0" i="1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relatively prime </a:t>
            </a:r>
            <a:r>
              <a:rPr 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to n</a:t>
            </a:r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1EAF855-56EC-C580-425A-7BE6F9834D24}"/>
              </a:ext>
            </a:extLst>
          </p:cNvPr>
          <p:cNvSpPr txBox="1"/>
          <p:nvPr/>
        </p:nvSpPr>
        <p:spPr>
          <a:xfrm>
            <a:off x="40628" y="1200952"/>
            <a:ext cx="1398140" cy="1200329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p = 53</a:t>
            </a:r>
          </a:p>
          <a:p>
            <a:r>
              <a:rPr lang="en-US" dirty="0"/>
              <a:t>q = 59</a:t>
            </a:r>
          </a:p>
          <a:p>
            <a:r>
              <a:rPr lang="el-G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Φ</a:t>
            </a:r>
            <a:r>
              <a:rPr 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(n) = 3016</a:t>
            </a:r>
          </a:p>
          <a:p>
            <a:r>
              <a:rPr lang="en-US" dirty="0">
                <a:solidFill>
                  <a:srgbClr val="202124"/>
                </a:solidFill>
                <a:latin typeface="Roboto" panose="02000000000000000000" pitchFamily="2" charset="0"/>
              </a:rPr>
              <a:t>d = 2011</a:t>
            </a:r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004A6B5-901C-5466-B9C3-C091A4A79BDB}"/>
              </a:ext>
            </a:extLst>
          </p:cNvPr>
          <p:cNvSpPr txBox="1"/>
          <p:nvPr/>
        </p:nvSpPr>
        <p:spPr>
          <a:xfrm>
            <a:off x="1524000" y="2667000"/>
            <a:ext cx="2005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Alice’s Public Key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2F5DC0-6DE4-EB52-331C-185C9B5DC6F8}"/>
              </a:ext>
            </a:extLst>
          </p:cNvPr>
          <p:cNvSpPr txBox="1"/>
          <p:nvPr/>
        </p:nvSpPr>
        <p:spPr>
          <a:xfrm>
            <a:off x="7670975" y="3135869"/>
            <a:ext cx="3865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Bob has a message to send to Alice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507E0C-3701-4383-2EE3-02537B25AFF3}"/>
              </a:ext>
            </a:extLst>
          </p:cNvPr>
          <p:cNvSpPr txBox="1"/>
          <p:nvPr/>
        </p:nvSpPr>
        <p:spPr>
          <a:xfrm>
            <a:off x="8848220" y="3640365"/>
            <a:ext cx="75533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ym typeface="Wingdings" panose="05000000000000000000" pitchFamily="2" charset="2"/>
              </a:rPr>
              <a:t>89</a:t>
            </a:r>
            <a:endParaRPr lang="en-US" sz="4000" b="1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72222C2-8F2E-6450-0E9A-D1E474F8300B}"/>
              </a:ext>
            </a:extLst>
          </p:cNvPr>
          <p:cNvCxnSpPr/>
          <p:nvPr/>
        </p:nvCxnSpPr>
        <p:spPr>
          <a:xfrm>
            <a:off x="2743200" y="3640365"/>
            <a:ext cx="5791200" cy="474435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A2B477AE-EF41-8B7B-86A1-27C6C33FA07F}"/>
              </a:ext>
            </a:extLst>
          </p:cNvPr>
          <p:cNvSpPr txBox="1"/>
          <p:nvPr/>
        </p:nvSpPr>
        <p:spPr>
          <a:xfrm>
            <a:off x="7824863" y="4395596"/>
            <a:ext cx="3557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 Alice’s Public Key to encrypt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BE1B1AA8-DBA8-F3B8-C115-6112576A76E8}"/>
                  </a:ext>
                </a:extLst>
              </p14:cNvPr>
              <p14:cNvContentPartPr/>
              <p14:nvPr/>
            </p14:nvContentPartPr>
            <p14:xfrm>
              <a:off x="8534053" y="5484840"/>
              <a:ext cx="450000" cy="33372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BE1B1AA8-DBA8-F3B8-C115-6112576A76E8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516039" y="5466840"/>
                <a:ext cx="485669" cy="36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D52593F0-CA5A-C077-6E43-5490338033DB}"/>
                  </a:ext>
                </a:extLst>
              </p14:cNvPr>
              <p14:cNvContentPartPr/>
              <p14:nvPr/>
            </p14:nvContentPartPr>
            <p14:xfrm>
              <a:off x="9095293" y="5492760"/>
              <a:ext cx="307440" cy="20520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D52593F0-CA5A-C077-6E43-5490338033DB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077314" y="5474760"/>
                <a:ext cx="343038" cy="24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119A4E23-CC61-855A-3358-5D18C841C9ED}"/>
                  </a:ext>
                </a:extLst>
              </p14:cNvPr>
              <p14:cNvContentPartPr/>
              <p14:nvPr/>
            </p14:nvContentPartPr>
            <p14:xfrm>
              <a:off x="9511453" y="5236800"/>
              <a:ext cx="178200" cy="44352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119A4E23-CC61-855A-3358-5D18C841C9ED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493453" y="5218800"/>
                <a:ext cx="213840" cy="479160"/>
              </a:xfrm>
              <a:prstGeom prst="rect">
                <a:avLst/>
              </a:prstGeom>
            </p:spPr>
          </p:pic>
        </mc:Fallback>
      </mc:AlternateContent>
      <p:grpSp>
        <p:nvGrpSpPr>
          <p:cNvPr id="33" name="Group 32">
            <a:extLst>
              <a:ext uri="{FF2B5EF4-FFF2-40B4-BE49-F238E27FC236}">
                <a16:creationId xmlns:a16="http://schemas.microsoft.com/office/drawing/2014/main" id="{7710202D-7772-ADC8-4F4E-EDB6610701E9}"/>
              </a:ext>
            </a:extLst>
          </p:cNvPr>
          <p:cNvGrpSpPr/>
          <p:nvPr/>
        </p:nvGrpSpPr>
        <p:grpSpPr>
          <a:xfrm>
            <a:off x="7593733" y="5003880"/>
            <a:ext cx="885960" cy="807480"/>
            <a:chOff x="7593733" y="5003880"/>
            <a:chExt cx="885960" cy="807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488C7800-EBFA-4739-F852-8A4AD3386527}"/>
                    </a:ext>
                  </a:extLst>
                </p14:cNvPr>
                <p14:cNvContentPartPr/>
                <p14:nvPr/>
              </p14:nvContentPartPr>
              <p14:xfrm>
                <a:off x="7593733" y="5262000"/>
                <a:ext cx="291600" cy="5306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488C7800-EBFA-4739-F852-8A4AD3386527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575711" y="5244000"/>
                  <a:ext cx="327284" cy="56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80FC1BBF-99D6-F295-FFB3-FE3C1631B2BE}"/>
                    </a:ext>
                  </a:extLst>
                </p14:cNvPr>
                <p14:cNvContentPartPr/>
                <p14:nvPr/>
              </p14:nvContentPartPr>
              <p14:xfrm>
                <a:off x="7995853" y="5284320"/>
                <a:ext cx="209880" cy="5270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80FC1BBF-99D6-F295-FFB3-FE3C1631B2BE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977822" y="5266320"/>
                  <a:ext cx="245581" cy="56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313E0F53-86C9-A350-416E-DAB086E0F5E9}"/>
                    </a:ext>
                  </a:extLst>
                </p14:cNvPr>
                <p14:cNvContentPartPr/>
                <p14:nvPr/>
              </p14:nvContentPartPr>
              <p14:xfrm>
                <a:off x="8301493" y="5003880"/>
                <a:ext cx="178200" cy="29052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313E0F53-86C9-A350-416E-DAB086E0F5E9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8283493" y="4985880"/>
                  <a:ext cx="213840" cy="326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E9BDA195-27D5-50F8-BCDE-24937FEAA75C}"/>
                  </a:ext>
                </a:extLst>
              </p14:cNvPr>
              <p14:cNvContentPartPr/>
              <p14:nvPr/>
            </p14:nvContentPartPr>
            <p14:xfrm>
              <a:off x="9905653" y="5147880"/>
              <a:ext cx="379800" cy="46764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E9BDA195-27D5-50F8-BCDE-24937FEAA75C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9887670" y="5129880"/>
                <a:ext cx="415406" cy="503280"/>
              </a:xfrm>
              <a:prstGeom prst="rect">
                <a:avLst/>
              </a:prstGeom>
            </p:spPr>
          </p:pic>
        </mc:Fallback>
      </mc:AlternateContent>
      <p:grpSp>
        <p:nvGrpSpPr>
          <p:cNvPr id="42" name="Group 41">
            <a:extLst>
              <a:ext uri="{FF2B5EF4-FFF2-40B4-BE49-F238E27FC236}">
                <a16:creationId xmlns:a16="http://schemas.microsoft.com/office/drawing/2014/main" id="{87DA723A-BC03-57A5-5BBB-93736F272DB4}"/>
              </a:ext>
            </a:extLst>
          </p:cNvPr>
          <p:cNvGrpSpPr/>
          <p:nvPr/>
        </p:nvGrpSpPr>
        <p:grpSpPr>
          <a:xfrm>
            <a:off x="10459333" y="5116920"/>
            <a:ext cx="1378800" cy="585000"/>
            <a:chOff x="10459333" y="5116920"/>
            <a:chExt cx="1378800" cy="585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93442C7F-4285-868A-1DB4-F39C84121754}"/>
                    </a:ext>
                  </a:extLst>
                </p14:cNvPr>
                <p14:cNvContentPartPr/>
                <p14:nvPr/>
              </p14:nvContentPartPr>
              <p14:xfrm>
                <a:off x="10459333" y="5133120"/>
                <a:ext cx="60840" cy="51624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93442C7F-4285-868A-1DB4-F39C84121754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0441333" y="5115120"/>
                  <a:ext cx="96480" cy="55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74EE73F5-EEE1-0F4C-9A2E-4CE4454B56B3}"/>
                    </a:ext>
                  </a:extLst>
                </p14:cNvPr>
                <p14:cNvContentPartPr/>
                <p14:nvPr/>
              </p14:nvContentPartPr>
              <p14:xfrm>
                <a:off x="10691533" y="5156160"/>
                <a:ext cx="648720" cy="48348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74EE73F5-EEE1-0F4C-9A2E-4CE4454B56B3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0673533" y="5138160"/>
                  <a:ext cx="684360" cy="51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89F5FF4E-C3F9-53D7-F2D3-93A8D4475591}"/>
                    </a:ext>
                  </a:extLst>
                </p14:cNvPr>
                <p14:cNvContentPartPr/>
                <p14:nvPr/>
              </p14:nvContentPartPr>
              <p14:xfrm>
                <a:off x="11469133" y="5116920"/>
                <a:ext cx="267840" cy="58500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89F5FF4E-C3F9-53D7-F2D3-93A8D4475591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1451133" y="5098931"/>
                  <a:ext cx="303480" cy="62061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E6A251CB-6B77-873C-F0E2-0876DBE16EEE}"/>
                    </a:ext>
                  </a:extLst>
                </p14:cNvPr>
                <p14:cNvContentPartPr/>
                <p14:nvPr/>
              </p14:nvContentPartPr>
              <p14:xfrm>
                <a:off x="11605933" y="5413920"/>
                <a:ext cx="232200" cy="3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E6A251CB-6B77-873C-F0E2-0876DBE16EEE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1587933" y="5395920"/>
                  <a:ext cx="267840" cy="3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922FC877-005A-BC6B-0DB8-987A800541F3}"/>
              </a:ext>
            </a:extLst>
          </p:cNvPr>
          <p:cNvGrpSpPr/>
          <p:nvPr/>
        </p:nvGrpSpPr>
        <p:grpSpPr>
          <a:xfrm>
            <a:off x="8397253" y="6005760"/>
            <a:ext cx="736560" cy="339120"/>
            <a:chOff x="8397253" y="6005760"/>
            <a:chExt cx="736560" cy="339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58A32EAB-007B-1C2C-387B-D7D3B1D2AD30}"/>
                    </a:ext>
                  </a:extLst>
                </p14:cNvPr>
                <p14:cNvContentPartPr/>
                <p14:nvPr/>
              </p14:nvContentPartPr>
              <p14:xfrm>
                <a:off x="8397253" y="6005760"/>
                <a:ext cx="385200" cy="33912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58A32EAB-007B-1C2C-387B-D7D3B1D2AD30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8379236" y="5987760"/>
                  <a:ext cx="420873" cy="37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24E89265-B97E-732A-57F1-4AFE11E8A9B6}"/>
                    </a:ext>
                  </a:extLst>
                </p14:cNvPr>
                <p14:cNvContentPartPr/>
                <p14:nvPr/>
              </p14:nvContentPartPr>
              <p14:xfrm>
                <a:off x="8999173" y="6151920"/>
                <a:ext cx="128160" cy="75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24E89265-B97E-732A-57F1-4AFE11E8A9B6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8981173" y="6133920"/>
                  <a:ext cx="16380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F37C4C0C-1A0B-5FE2-6CCC-D4C70B3164DC}"/>
                    </a:ext>
                  </a:extLst>
                </p14:cNvPr>
                <p14:cNvContentPartPr/>
                <p14:nvPr/>
              </p14:nvContentPartPr>
              <p14:xfrm>
                <a:off x="9007453" y="6248040"/>
                <a:ext cx="126360" cy="36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F37C4C0C-1A0B-5FE2-6CCC-D4C70B3164DC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8989453" y="6230040"/>
                  <a:ext cx="162000" cy="3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6409D181-2E00-A539-F3EE-1F64C44F9376}"/>
              </a:ext>
            </a:extLst>
          </p:cNvPr>
          <p:cNvGrpSpPr/>
          <p:nvPr/>
        </p:nvGrpSpPr>
        <p:grpSpPr>
          <a:xfrm>
            <a:off x="9568693" y="5919000"/>
            <a:ext cx="1051200" cy="441000"/>
            <a:chOff x="9568693" y="5919000"/>
            <a:chExt cx="1051200" cy="441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5FDE3099-286D-09BE-4CA3-6B0AF5D434C1}"/>
                    </a:ext>
                  </a:extLst>
                </p14:cNvPr>
                <p14:cNvContentPartPr/>
                <p14:nvPr/>
              </p14:nvContentPartPr>
              <p14:xfrm>
                <a:off x="9568693" y="5967240"/>
                <a:ext cx="360" cy="34956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5FDE3099-286D-09BE-4CA3-6B0AF5D434C1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9550693" y="5949221"/>
                  <a:ext cx="36000" cy="38523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DBBAE4E0-F8AE-34D4-7C11-47071A197573}"/>
                    </a:ext>
                  </a:extLst>
                </p14:cNvPr>
                <p14:cNvContentPartPr/>
                <p14:nvPr/>
              </p14:nvContentPartPr>
              <p14:xfrm>
                <a:off x="9737533" y="5965800"/>
                <a:ext cx="225360" cy="37080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DBBAE4E0-F8AE-34D4-7C11-47071A197573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9719533" y="5947800"/>
                  <a:ext cx="261000" cy="40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CD27B270-495D-6D22-0F74-6084BF0FC43E}"/>
                    </a:ext>
                  </a:extLst>
                </p14:cNvPr>
                <p14:cNvContentPartPr/>
                <p14:nvPr/>
              </p14:nvContentPartPr>
              <p14:xfrm>
                <a:off x="10032733" y="5957520"/>
                <a:ext cx="186480" cy="37836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CD27B270-495D-6D22-0F74-6084BF0FC43E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0014733" y="5939520"/>
                  <a:ext cx="222120" cy="41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DFE14AFB-5683-0F01-9718-5F0FEB1E994A}"/>
                    </a:ext>
                  </a:extLst>
                </p14:cNvPr>
                <p14:cNvContentPartPr/>
                <p14:nvPr/>
              </p14:nvContentPartPr>
              <p14:xfrm>
                <a:off x="10378693" y="5967240"/>
                <a:ext cx="241200" cy="17856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DFE14AFB-5683-0F01-9718-5F0FEB1E994A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0360693" y="5949240"/>
                  <a:ext cx="27684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E0CCC1CF-27F8-10A9-783E-C33285129D62}"/>
                    </a:ext>
                  </a:extLst>
                </p14:cNvPr>
                <p14:cNvContentPartPr/>
                <p14:nvPr/>
              </p14:nvContentPartPr>
              <p14:xfrm>
                <a:off x="10538533" y="5919000"/>
                <a:ext cx="41760" cy="44100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E0CCC1CF-27F8-10A9-783E-C33285129D62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0520533" y="5901000"/>
                  <a:ext cx="77400" cy="476640"/>
                </a:xfrm>
                <a:prstGeom prst="rect">
                  <a:avLst/>
                </a:prstGeom>
              </p:spPr>
            </p:pic>
          </mc:Fallback>
        </mc:AlternateContent>
      </p:grp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A88D948-D543-1394-92C7-2A177DDB371C}"/>
              </a:ext>
            </a:extLst>
          </p:cNvPr>
          <p:cNvCxnSpPr>
            <a:cxnSpLocks/>
          </p:cNvCxnSpPr>
          <p:nvPr/>
        </p:nvCxnSpPr>
        <p:spPr>
          <a:xfrm flipH="1">
            <a:off x="4598268" y="5116920"/>
            <a:ext cx="2869332" cy="17748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Group 36">
            <a:extLst>
              <a:ext uri="{FF2B5EF4-FFF2-40B4-BE49-F238E27FC236}">
                <a16:creationId xmlns:a16="http://schemas.microsoft.com/office/drawing/2014/main" id="{EA7C3DDA-2222-A2CC-30F2-DEE52A069D6A}"/>
              </a:ext>
            </a:extLst>
          </p:cNvPr>
          <p:cNvGrpSpPr/>
          <p:nvPr/>
        </p:nvGrpSpPr>
        <p:grpSpPr>
          <a:xfrm>
            <a:off x="1122474" y="5037000"/>
            <a:ext cx="1036080" cy="673560"/>
            <a:chOff x="1122474" y="5037000"/>
            <a:chExt cx="1036080" cy="673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CAA436C6-79E4-0A51-05EB-80828B2F1525}"/>
                    </a:ext>
                  </a:extLst>
                </p14:cNvPr>
                <p14:cNvContentPartPr/>
                <p14:nvPr/>
              </p14:nvContentPartPr>
              <p14:xfrm>
                <a:off x="1122474" y="5037000"/>
                <a:ext cx="9360" cy="56232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CAA436C6-79E4-0A51-05EB-80828B2F1525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104474" y="5019012"/>
                  <a:ext cx="45000" cy="59793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D6C58921-E577-17E5-D696-4467F507B063}"/>
                    </a:ext>
                  </a:extLst>
                </p14:cNvPr>
                <p14:cNvContentPartPr/>
                <p14:nvPr/>
              </p14:nvContentPartPr>
              <p14:xfrm>
                <a:off x="1275114" y="5066880"/>
                <a:ext cx="395640" cy="46332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D6C58921-E577-17E5-D696-4467F507B06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257114" y="5048880"/>
                  <a:ext cx="431280" cy="49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C31F5298-42FC-40D5-93EA-7A068E71F3E9}"/>
                    </a:ext>
                  </a:extLst>
                </p14:cNvPr>
                <p14:cNvContentPartPr/>
                <p14:nvPr/>
              </p14:nvContentPartPr>
              <p14:xfrm>
                <a:off x="1680114" y="5069760"/>
                <a:ext cx="221040" cy="47844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C31F5298-42FC-40D5-93EA-7A068E71F3E9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662114" y="5051760"/>
                  <a:ext cx="256680" cy="51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9074DE4F-3F25-F86D-9F45-AE09713D3C44}"/>
                    </a:ext>
                  </a:extLst>
                </p14:cNvPr>
                <p14:cNvContentPartPr/>
                <p14:nvPr/>
              </p14:nvContentPartPr>
              <p14:xfrm>
                <a:off x="1977474" y="5101080"/>
                <a:ext cx="139320" cy="19548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9074DE4F-3F25-F86D-9F45-AE09713D3C44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959474" y="5083080"/>
                  <a:ext cx="17496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A1E7787C-B7C5-6CEB-612E-0F3E72C1CB4E}"/>
                    </a:ext>
                  </a:extLst>
                </p14:cNvPr>
                <p14:cNvContentPartPr/>
                <p14:nvPr/>
              </p14:nvContentPartPr>
              <p14:xfrm>
                <a:off x="2140554" y="5060760"/>
                <a:ext cx="18000" cy="64980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A1E7787C-B7C5-6CEB-612E-0F3E72C1CB4E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2122187" y="5042760"/>
                  <a:ext cx="54367" cy="685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436DC989-AA87-E6F4-F606-030D3DFF0C23}"/>
              </a:ext>
            </a:extLst>
          </p:cNvPr>
          <p:cNvGrpSpPr/>
          <p:nvPr/>
        </p:nvGrpSpPr>
        <p:grpSpPr>
          <a:xfrm>
            <a:off x="2245674" y="4747920"/>
            <a:ext cx="771840" cy="340560"/>
            <a:chOff x="2245674" y="4747920"/>
            <a:chExt cx="771840" cy="340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2B6A32FB-F0E8-B578-9569-4D4BC7DE2638}"/>
                    </a:ext>
                  </a:extLst>
                </p14:cNvPr>
                <p14:cNvContentPartPr/>
                <p14:nvPr/>
              </p14:nvContentPartPr>
              <p14:xfrm>
                <a:off x="2245674" y="4771680"/>
                <a:ext cx="280440" cy="3168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2B6A32FB-F0E8-B578-9569-4D4BC7DE2638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2227674" y="4753680"/>
                  <a:ext cx="316080" cy="35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F54FF969-E97D-C3CE-8945-24BE84E94B20}"/>
                    </a:ext>
                  </a:extLst>
                </p14:cNvPr>
                <p14:cNvContentPartPr/>
                <p14:nvPr/>
              </p14:nvContentPartPr>
              <p14:xfrm>
                <a:off x="2606394" y="4786080"/>
                <a:ext cx="153720" cy="25200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F54FF969-E97D-C3CE-8945-24BE84E94B20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2588394" y="4768080"/>
                  <a:ext cx="189360" cy="28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EE92E2D8-EF39-8653-7140-C54001DCDE75}"/>
                    </a:ext>
                  </a:extLst>
                </p14:cNvPr>
                <p14:cNvContentPartPr/>
                <p14:nvPr/>
              </p14:nvContentPartPr>
              <p14:xfrm>
                <a:off x="2846874" y="4788240"/>
                <a:ext cx="25200" cy="23976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EE92E2D8-EF39-8653-7140-C54001DCDE75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2828613" y="4770240"/>
                  <a:ext cx="61357" cy="27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2F5B23A3-F910-217F-0647-D545CFB21253}"/>
                    </a:ext>
                  </a:extLst>
                </p14:cNvPr>
                <p14:cNvContentPartPr/>
                <p14:nvPr/>
              </p14:nvContentPartPr>
              <p14:xfrm>
                <a:off x="2991594" y="4747920"/>
                <a:ext cx="25920" cy="27972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2F5B23A3-F910-217F-0647-D545CFB21253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2973340" y="4729920"/>
                  <a:ext cx="62062" cy="315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9FB327DE-2158-486C-335C-D474B21F99A2}"/>
              </a:ext>
            </a:extLst>
          </p:cNvPr>
          <p:cNvGrpSpPr/>
          <p:nvPr/>
        </p:nvGrpSpPr>
        <p:grpSpPr>
          <a:xfrm>
            <a:off x="3688194" y="5181000"/>
            <a:ext cx="1205280" cy="684720"/>
            <a:chOff x="3688194" y="5181000"/>
            <a:chExt cx="1205280" cy="684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8D5F661C-0A39-74F2-098F-81D0C4F7A5A9}"/>
                    </a:ext>
                  </a:extLst>
                </p14:cNvPr>
                <p14:cNvContentPartPr/>
                <p14:nvPr/>
              </p14:nvContentPartPr>
              <p14:xfrm>
                <a:off x="3688194" y="5181000"/>
                <a:ext cx="344880" cy="46620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8D5F661C-0A39-74F2-098F-81D0C4F7A5A9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3670175" y="5163000"/>
                  <a:ext cx="380557" cy="50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3D7ABDF2-6DA7-AAA7-73DC-BBAB16885C64}"/>
                    </a:ext>
                  </a:extLst>
                </p14:cNvPr>
                <p14:cNvContentPartPr/>
                <p14:nvPr/>
              </p14:nvContentPartPr>
              <p14:xfrm>
                <a:off x="4138554" y="5229600"/>
                <a:ext cx="33480" cy="42516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3D7ABDF2-6DA7-AAA7-73DC-BBAB16885C64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120745" y="5211600"/>
                  <a:ext cx="68741" cy="46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A4B37E55-9BC3-64CF-DD5B-2D94798167D4}"/>
                    </a:ext>
                  </a:extLst>
                </p14:cNvPr>
                <p14:cNvContentPartPr/>
                <p14:nvPr/>
              </p14:nvContentPartPr>
              <p14:xfrm>
                <a:off x="4250874" y="5275680"/>
                <a:ext cx="309600" cy="41688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A4B37E55-9BC3-64CF-DD5B-2D94798167D4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232874" y="5257680"/>
                  <a:ext cx="345240" cy="45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F5B9E769-4D8A-2BF4-7962-8C9CBEDA3C67}"/>
                    </a:ext>
                  </a:extLst>
                </p14:cNvPr>
                <p14:cNvContentPartPr/>
                <p14:nvPr/>
              </p14:nvContentPartPr>
              <p14:xfrm>
                <a:off x="4578474" y="5363160"/>
                <a:ext cx="235080" cy="50256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F5B9E769-4D8A-2BF4-7962-8C9CBEDA3C67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4560474" y="5345160"/>
                  <a:ext cx="270720" cy="53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F54641D4-990B-D460-3A3B-E960F9131734}"/>
                    </a:ext>
                  </a:extLst>
                </p14:cNvPr>
                <p14:cNvContentPartPr/>
                <p14:nvPr/>
              </p14:nvContentPartPr>
              <p14:xfrm>
                <a:off x="4740114" y="5662680"/>
                <a:ext cx="153360" cy="36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F54641D4-990B-D460-3A3B-E960F9131734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4722114" y="5644680"/>
                  <a:ext cx="189000" cy="3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89362637-8E90-D8FC-1E7B-FFA09E2BC09F}"/>
              </a:ext>
            </a:extLst>
          </p:cNvPr>
          <p:cNvGrpSpPr/>
          <p:nvPr/>
        </p:nvGrpSpPr>
        <p:grpSpPr>
          <a:xfrm>
            <a:off x="2741394" y="5213040"/>
            <a:ext cx="733680" cy="387000"/>
            <a:chOff x="2741394" y="5213040"/>
            <a:chExt cx="733680" cy="387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D383F912-7D8C-7BB8-1004-A260D8484A54}"/>
                    </a:ext>
                  </a:extLst>
                </p14:cNvPr>
                <p14:cNvContentPartPr/>
                <p14:nvPr/>
              </p14:nvContentPartPr>
              <p14:xfrm>
                <a:off x="2741394" y="5390520"/>
                <a:ext cx="356760" cy="20340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D383F912-7D8C-7BB8-1004-A260D8484A54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2723394" y="5372520"/>
                  <a:ext cx="39240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CC5720CA-5376-98ED-54FF-00185ED6FDA0}"/>
                    </a:ext>
                  </a:extLst>
                </p14:cNvPr>
                <p14:cNvContentPartPr/>
                <p14:nvPr/>
              </p14:nvContentPartPr>
              <p14:xfrm>
                <a:off x="3167994" y="5413560"/>
                <a:ext cx="113040" cy="17100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CC5720CA-5376-98ED-54FF-00185ED6FDA0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3149994" y="5395560"/>
                  <a:ext cx="14868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F4956226-C49F-D505-1E75-2DCD96B58557}"/>
                    </a:ext>
                  </a:extLst>
                </p14:cNvPr>
                <p14:cNvContentPartPr/>
                <p14:nvPr/>
              </p14:nvContentPartPr>
              <p14:xfrm>
                <a:off x="3341874" y="5213040"/>
                <a:ext cx="133200" cy="38700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F4956226-C49F-D505-1E75-2DCD96B58557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3323874" y="5195040"/>
                  <a:ext cx="168840" cy="422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00F3FE30-8D07-3311-6689-5B7BC39B56D0}"/>
                  </a:ext>
                </a:extLst>
              </p14:cNvPr>
              <p14:cNvContentPartPr/>
              <p14:nvPr/>
            </p14:nvContentPartPr>
            <p14:xfrm>
              <a:off x="2148114" y="4700040"/>
              <a:ext cx="1800" cy="360"/>
            </p14:xfrm>
          </p:contentPart>
        </mc:Choice>
        <mc:Fallback xmlns=""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00F3FE30-8D07-3311-6689-5B7BC39B56D0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2130114" y="4682040"/>
                <a:ext cx="3744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5D736D1A-FAC8-8973-1B22-74A4568188FE}"/>
                  </a:ext>
                </a:extLst>
              </p14:cNvPr>
              <p14:cNvContentPartPr/>
              <p14:nvPr/>
            </p14:nvContentPartPr>
            <p14:xfrm>
              <a:off x="2055234" y="4626240"/>
              <a:ext cx="6120" cy="1800"/>
            </p14:xfrm>
          </p:contentPart>
        </mc:Choice>
        <mc:Fallback xmlns=""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5D736D1A-FAC8-8973-1B22-74A4568188FE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2037234" y="4603740"/>
                <a:ext cx="41760" cy="463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AD0322E1-C1D0-7017-8288-52D8F705D9C3}"/>
                  </a:ext>
                </a:extLst>
              </p14:cNvPr>
              <p14:cNvContentPartPr/>
              <p14:nvPr/>
            </p14:nvContentPartPr>
            <p14:xfrm>
              <a:off x="1810794" y="4470360"/>
              <a:ext cx="170280" cy="109800"/>
            </p14:xfrm>
          </p:contentPart>
        </mc:Choice>
        <mc:Fallback xmlns=""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AD0322E1-C1D0-7017-8288-52D8F705D9C3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1792794" y="4452301"/>
                <a:ext cx="205920" cy="14555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C368D0FA-64A4-7426-2C80-CA1E386550EF}"/>
                  </a:ext>
                </a:extLst>
              </p14:cNvPr>
              <p14:cNvContentPartPr/>
              <p14:nvPr/>
            </p14:nvContentPartPr>
            <p14:xfrm>
              <a:off x="1442874" y="4135200"/>
              <a:ext cx="233280" cy="228240"/>
            </p14:xfrm>
          </p:contentPart>
        </mc:Choice>
        <mc:Fallback xmlns=""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C368D0FA-64A4-7426-2C80-CA1E386550EF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1424874" y="4117172"/>
                <a:ext cx="268920" cy="26393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383FD28C-5344-D3DE-BFA5-8F716903727B}"/>
                  </a:ext>
                </a:extLst>
              </p14:cNvPr>
              <p14:cNvContentPartPr/>
              <p14:nvPr/>
            </p14:nvContentPartPr>
            <p14:xfrm>
              <a:off x="1333794" y="3992280"/>
              <a:ext cx="30240" cy="42480"/>
            </p14:xfrm>
          </p:contentPart>
        </mc:Choice>
        <mc:Fallback xmlns=""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383FD28C-5344-D3DE-BFA5-8F716903727B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1315794" y="3974280"/>
                <a:ext cx="65880" cy="7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43A15BEF-C1B0-88CC-2DB3-DE518DA0431C}"/>
                  </a:ext>
                </a:extLst>
              </p14:cNvPr>
              <p14:cNvContentPartPr/>
              <p14:nvPr/>
            </p14:nvContentPartPr>
            <p14:xfrm>
              <a:off x="1120314" y="3737040"/>
              <a:ext cx="155160" cy="169200"/>
            </p14:xfrm>
          </p:contentPart>
        </mc:Choice>
        <mc:Fallback xmlns=""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43A15BEF-C1B0-88CC-2DB3-DE518DA0431C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1102314" y="3719040"/>
                <a:ext cx="190800" cy="20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60D3133C-1433-ADF7-673E-5273FB5CE0A4}"/>
                  </a:ext>
                </a:extLst>
              </p14:cNvPr>
              <p14:cNvContentPartPr/>
              <p14:nvPr/>
            </p14:nvContentPartPr>
            <p14:xfrm>
              <a:off x="738354" y="3077520"/>
              <a:ext cx="264600" cy="523800"/>
            </p14:xfrm>
          </p:contentPart>
        </mc:Choice>
        <mc:Fallback xmlns=""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60D3133C-1433-ADF7-673E-5273FB5CE0A4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720354" y="3059520"/>
                <a:ext cx="300240" cy="55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799B2F90-3A8E-8F30-F408-EB15BB044D0F}"/>
                  </a:ext>
                </a:extLst>
              </p14:cNvPr>
              <p14:cNvContentPartPr/>
              <p14:nvPr/>
            </p14:nvContentPartPr>
            <p14:xfrm>
              <a:off x="626754" y="2616000"/>
              <a:ext cx="63360" cy="311760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799B2F90-3A8E-8F30-F408-EB15BB044D0F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608754" y="2598000"/>
                <a:ext cx="99000" cy="34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559AC3DF-1491-C58F-8772-F515D42E1577}"/>
                  </a:ext>
                </a:extLst>
              </p14:cNvPr>
              <p14:cNvContentPartPr/>
              <p14:nvPr/>
            </p14:nvContentPartPr>
            <p14:xfrm>
              <a:off x="609474" y="2534640"/>
              <a:ext cx="360" cy="16200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559AC3DF-1491-C58F-8772-F515D42E1577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591474" y="2516640"/>
                <a:ext cx="36000" cy="5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DB079286-8E39-77A9-B59D-293AC954CB4A}"/>
                  </a:ext>
                </a:extLst>
              </p14:cNvPr>
              <p14:cNvContentPartPr/>
              <p14:nvPr/>
            </p14:nvContentPartPr>
            <p14:xfrm>
              <a:off x="609474" y="2481720"/>
              <a:ext cx="360" cy="5040"/>
            </p14:xfrm>
          </p:contentPart>
        </mc:Choice>
        <mc:Fallback xmlns=""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DB079286-8E39-77A9-B59D-293AC954CB4A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591474" y="2463720"/>
                <a:ext cx="36000" cy="4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224ACE59-AA6E-F212-22AA-17FBF7A2A08C}"/>
                  </a:ext>
                </a:extLst>
              </p14:cNvPr>
              <p14:cNvContentPartPr/>
              <p14:nvPr/>
            </p14:nvContentPartPr>
            <p14:xfrm>
              <a:off x="2032194" y="4556400"/>
              <a:ext cx="149400" cy="203760"/>
            </p14:xfrm>
          </p:contentPart>
        </mc:Choice>
        <mc:Fallback xmlns=""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224ACE59-AA6E-F212-22AA-17FBF7A2A08C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2014237" y="4538432"/>
                <a:ext cx="184954" cy="239337"/>
              </a:xfrm>
              <a:prstGeom prst="rect">
                <a:avLst/>
              </a:prstGeom>
            </p:spPr>
          </p:pic>
        </mc:Fallback>
      </mc:AlternateContent>
      <p:sp>
        <p:nvSpPr>
          <p:cNvPr id="79" name="TextBox 78">
            <a:extLst>
              <a:ext uri="{FF2B5EF4-FFF2-40B4-BE49-F238E27FC236}">
                <a16:creationId xmlns:a16="http://schemas.microsoft.com/office/drawing/2014/main" id="{794959E9-3490-F0A3-148F-14E86EF82E54}"/>
              </a:ext>
            </a:extLst>
          </p:cNvPr>
          <p:cNvSpPr txBox="1"/>
          <p:nvPr/>
        </p:nvSpPr>
        <p:spPr>
          <a:xfrm>
            <a:off x="861143" y="5944468"/>
            <a:ext cx="48141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Alice decrypts message using her private key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74EA886C-133A-40BF-97C8-758ADD770C5E}"/>
                  </a:ext>
                </a:extLst>
              </p14:cNvPr>
              <p14:cNvContentPartPr/>
              <p14:nvPr/>
            </p14:nvContentPartPr>
            <p14:xfrm>
              <a:off x="5037114" y="5662320"/>
              <a:ext cx="216000" cy="4068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74EA886C-133A-40BF-97C8-758ADD770C5E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5028114" y="5653680"/>
                <a:ext cx="233640" cy="5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3B4E041C-C2F8-FD97-9DEA-38F64DB82157}"/>
                  </a:ext>
                </a:extLst>
              </p14:cNvPr>
              <p14:cNvContentPartPr/>
              <p14:nvPr/>
            </p14:nvContentPartPr>
            <p14:xfrm>
              <a:off x="5077074" y="5767080"/>
              <a:ext cx="289080" cy="36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3B4E041C-C2F8-FD97-9DEA-38F64DB82157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5068074" y="5758080"/>
                <a:ext cx="30672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69413A48-581C-7BFB-CB7D-0802F9B350D7}"/>
              </a:ext>
            </a:extLst>
          </p:cNvPr>
          <p:cNvSpPr txBox="1"/>
          <p:nvPr/>
        </p:nvSpPr>
        <p:spPr>
          <a:xfrm>
            <a:off x="5387403" y="5405572"/>
            <a:ext cx="6399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89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5F5DFEAA-B147-7B90-C78B-9BE2DC8B82E8}"/>
                  </a:ext>
                </a:extLst>
              </p14:cNvPr>
              <p14:cNvContentPartPr/>
              <p14:nvPr/>
            </p14:nvContentPartPr>
            <p14:xfrm>
              <a:off x="6015234" y="5265240"/>
              <a:ext cx="1029960" cy="524520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5F5DFEAA-B147-7B90-C78B-9BE2DC8B82E8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6006594" y="5256600"/>
                <a:ext cx="1047600" cy="542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054167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4</a:t>
            </a:fld>
            <a:endParaRPr spc="-5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DF9F4D-E483-3A08-1845-E25A44DD91BA}"/>
              </a:ext>
            </a:extLst>
          </p:cNvPr>
          <p:cNvSpPr txBox="1"/>
          <p:nvPr/>
        </p:nvSpPr>
        <p:spPr>
          <a:xfrm>
            <a:off x="762000" y="533400"/>
            <a:ext cx="327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6565697-077C-AC10-2CB4-124FBD0DAEF2}"/>
              </a:ext>
            </a:extLst>
          </p:cNvPr>
          <p:cNvSpPr/>
          <p:nvPr/>
        </p:nvSpPr>
        <p:spPr>
          <a:xfrm>
            <a:off x="7391400" y="35878"/>
            <a:ext cx="4724400" cy="70132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Presentation Layer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3DB369D-85E3-18C2-D44B-36304A9345A6}"/>
              </a:ext>
            </a:extLst>
          </p:cNvPr>
          <p:cNvSpPr/>
          <p:nvPr/>
        </p:nvSpPr>
        <p:spPr>
          <a:xfrm>
            <a:off x="7410060" y="830963"/>
            <a:ext cx="4724400" cy="70132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Session Layer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6603039-07B9-93BF-B1D4-5ED74E1273E8}"/>
              </a:ext>
            </a:extLst>
          </p:cNvPr>
          <p:cNvSpPr txBox="1"/>
          <p:nvPr/>
        </p:nvSpPr>
        <p:spPr>
          <a:xfrm>
            <a:off x="76200" y="35878"/>
            <a:ext cx="44037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Principles of Cryptography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6C08B09-3E41-1D35-B040-13AFD4F5FAA5}"/>
              </a:ext>
            </a:extLst>
          </p:cNvPr>
          <p:cNvSpPr txBox="1"/>
          <p:nvPr/>
        </p:nvSpPr>
        <p:spPr>
          <a:xfrm>
            <a:off x="609600" y="870563"/>
            <a:ext cx="62865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Goal</a:t>
            </a:r>
            <a:r>
              <a:rPr lang="en-US" sz="2000" dirty="0"/>
              <a:t>: Only the sender and intended receiver should be able to understand the contents of a transmitted message (confidentiality), so sender must find a way to </a:t>
            </a:r>
            <a:r>
              <a:rPr lang="en-US" sz="2000" b="1" dirty="0"/>
              <a:t>encrypt </a:t>
            </a:r>
            <a:r>
              <a:rPr lang="en-US" sz="2000" dirty="0"/>
              <a:t>his message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296E517-7D51-661A-A208-1A8BBE4FF0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551" y="2505467"/>
            <a:ext cx="5728449" cy="222559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8DEAAA3-0DD8-4CD4-0CDB-FCFAE3F6CA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1296" y="2251736"/>
            <a:ext cx="5318318" cy="380523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1140080-7D70-ACBB-9C80-F6F403FC042B}"/>
              </a:ext>
            </a:extLst>
          </p:cNvPr>
          <p:cNvSpPr txBox="1"/>
          <p:nvPr/>
        </p:nvSpPr>
        <p:spPr>
          <a:xfrm>
            <a:off x="304800" y="5042531"/>
            <a:ext cx="57284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*We also need to make sure that the message is not tampered with before arrival (</a:t>
            </a:r>
            <a:r>
              <a:rPr lang="en-US" b="1" dirty="0"/>
              <a:t>message integrity</a:t>
            </a:r>
            <a:r>
              <a:rPr lang="en-US" dirty="0"/>
              <a:t>) and that both parties can identify each other (</a:t>
            </a:r>
            <a:r>
              <a:rPr lang="en-US" b="1" dirty="0"/>
              <a:t>authentication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8879131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40</a:t>
            </a:fld>
            <a:endParaRPr spc="-5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781DA4-CA51-D85B-2BE6-F5942F256053}"/>
              </a:ext>
            </a:extLst>
          </p:cNvPr>
          <p:cNvSpPr txBox="1"/>
          <p:nvPr/>
        </p:nvSpPr>
        <p:spPr>
          <a:xfrm>
            <a:off x="35379" y="59450"/>
            <a:ext cx="5791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Asymmetric Cryptography (RSA)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95B64B-456B-7A72-5871-3A35EA4AB738}"/>
              </a:ext>
            </a:extLst>
          </p:cNvPr>
          <p:cNvSpPr txBox="1"/>
          <p:nvPr/>
        </p:nvSpPr>
        <p:spPr>
          <a:xfrm>
            <a:off x="1524000" y="566341"/>
            <a:ext cx="327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Alice</a:t>
            </a:r>
          </a:p>
        </p:txBody>
      </p:sp>
      <p:pic>
        <p:nvPicPr>
          <p:cNvPr id="8" name="Graphic 7" descr="Office worker female outline">
            <a:extLst>
              <a:ext uri="{FF2B5EF4-FFF2-40B4-BE49-F238E27FC236}">
                <a16:creationId xmlns:a16="http://schemas.microsoft.com/office/drawing/2014/main" id="{F698F9B8-3F80-19B6-18FF-7DAE54D753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7104" y="783857"/>
            <a:ext cx="1828800" cy="1828800"/>
          </a:xfrm>
          <a:prstGeom prst="rect">
            <a:avLst/>
          </a:prstGeom>
        </p:spPr>
      </p:pic>
      <p:pic>
        <p:nvPicPr>
          <p:cNvPr id="9" name="Graphic 8" descr="Office worker male with solid fill">
            <a:extLst>
              <a:ext uri="{FF2B5EF4-FFF2-40B4-BE49-F238E27FC236}">
                <a16:creationId xmlns:a16="http://schemas.microsoft.com/office/drawing/2014/main" id="{A69E6193-35EC-0310-4C3E-C53B3C2BEF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34400" y="800100"/>
            <a:ext cx="1676400" cy="1676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0404C18-9930-9D51-67C4-FB7BB7D136D5}"/>
              </a:ext>
            </a:extLst>
          </p:cNvPr>
          <p:cNvSpPr txBox="1"/>
          <p:nvPr/>
        </p:nvSpPr>
        <p:spPr>
          <a:xfrm>
            <a:off x="9029700" y="577334"/>
            <a:ext cx="327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Bob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9C46296-4DB8-2EDE-276E-837AFA6D9E75}"/>
              </a:ext>
            </a:extLst>
          </p:cNvPr>
          <p:cNvCxnSpPr/>
          <p:nvPr/>
        </p:nvCxnSpPr>
        <p:spPr>
          <a:xfrm>
            <a:off x="2133600" y="2590800"/>
            <a:ext cx="7239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aphic 13" descr="Devil face outline with solid fill">
            <a:extLst>
              <a:ext uri="{FF2B5EF4-FFF2-40B4-BE49-F238E27FC236}">
                <a16:creationId xmlns:a16="http://schemas.microsoft.com/office/drawing/2014/main" id="{0648095B-7293-4BE7-2071-9065A4258D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537911" y="914400"/>
            <a:ext cx="762000" cy="762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B41E94F-66DE-660A-DC9B-5D35E77B4F19}"/>
              </a:ext>
            </a:extLst>
          </p:cNvPr>
          <p:cNvSpPr/>
          <p:nvPr/>
        </p:nvSpPr>
        <p:spPr>
          <a:xfrm>
            <a:off x="5259805" y="647701"/>
            <a:ext cx="1405691" cy="12953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bg1"/>
                </a:solidFill>
              </a:rPr>
              <a:t>n = 3127</a:t>
            </a:r>
          </a:p>
          <a:p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</a:rPr>
              <a:t>e = 3</a:t>
            </a:r>
          </a:p>
          <a:p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</a:rPr>
              <a:t>c=1394</a:t>
            </a:r>
          </a:p>
          <a:p>
            <a:pPr algn="ctr"/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781608D-F25B-BF8B-AF29-8A0AB1DCB03D}"/>
              </a:ext>
            </a:extLst>
          </p:cNvPr>
          <p:cNvSpPr txBox="1"/>
          <p:nvPr/>
        </p:nvSpPr>
        <p:spPr>
          <a:xfrm>
            <a:off x="5989961" y="309850"/>
            <a:ext cx="2121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Eve’s stolen goods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6F624A9-7F94-4D89-3CA2-469421ABE6F1}"/>
              </a:ext>
            </a:extLst>
          </p:cNvPr>
          <p:cNvSpPr txBox="1"/>
          <p:nvPr/>
        </p:nvSpPr>
        <p:spPr>
          <a:xfrm>
            <a:off x="1589220" y="3105834"/>
            <a:ext cx="1088760" cy="646331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n = 3127</a:t>
            </a:r>
          </a:p>
          <a:p>
            <a:r>
              <a:rPr lang="en-US" dirty="0">
                <a:solidFill>
                  <a:srgbClr val="202124"/>
                </a:solidFill>
                <a:latin typeface="Roboto" panose="02000000000000000000" pitchFamily="2" charset="0"/>
              </a:rPr>
              <a:t>e = 3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1143D04-8D24-193E-7369-2D6B5D6E7547}"/>
              </a:ext>
            </a:extLst>
          </p:cNvPr>
          <p:cNvSpPr txBox="1"/>
          <p:nvPr/>
        </p:nvSpPr>
        <p:spPr>
          <a:xfrm>
            <a:off x="8400047" y="-13316"/>
            <a:ext cx="3886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Φ</a:t>
            </a:r>
            <a:r>
              <a:rPr 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(n) = number of values less than n which are </a:t>
            </a:r>
            <a:r>
              <a:rPr lang="en-US" b="0" i="1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relatively prime </a:t>
            </a:r>
            <a:r>
              <a:rPr 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to n</a:t>
            </a:r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1EAF855-56EC-C580-425A-7BE6F9834D24}"/>
              </a:ext>
            </a:extLst>
          </p:cNvPr>
          <p:cNvSpPr txBox="1"/>
          <p:nvPr/>
        </p:nvSpPr>
        <p:spPr>
          <a:xfrm>
            <a:off x="40628" y="1200952"/>
            <a:ext cx="1398140" cy="1200329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p = 53</a:t>
            </a:r>
          </a:p>
          <a:p>
            <a:r>
              <a:rPr lang="en-US" dirty="0"/>
              <a:t>q = 59</a:t>
            </a:r>
          </a:p>
          <a:p>
            <a:r>
              <a:rPr lang="el-G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Φ</a:t>
            </a:r>
            <a:r>
              <a:rPr 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(n) = 3016</a:t>
            </a:r>
          </a:p>
          <a:p>
            <a:r>
              <a:rPr lang="en-US" dirty="0">
                <a:solidFill>
                  <a:srgbClr val="202124"/>
                </a:solidFill>
                <a:latin typeface="Roboto" panose="02000000000000000000" pitchFamily="2" charset="0"/>
              </a:rPr>
              <a:t>d = 2011</a:t>
            </a:r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004A6B5-901C-5466-B9C3-C091A4A79BDB}"/>
              </a:ext>
            </a:extLst>
          </p:cNvPr>
          <p:cNvSpPr txBox="1"/>
          <p:nvPr/>
        </p:nvSpPr>
        <p:spPr>
          <a:xfrm>
            <a:off x="1524000" y="2667000"/>
            <a:ext cx="2005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Alice’s Public Key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2F5DC0-6DE4-EB52-331C-185C9B5DC6F8}"/>
              </a:ext>
            </a:extLst>
          </p:cNvPr>
          <p:cNvSpPr txBox="1"/>
          <p:nvPr/>
        </p:nvSpPr>
        <p:spPr>
          <a:xfrm>
            <a:off x="7670975" y="3135869"/>
            <a:ext cx="3865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Bob has a message to send to Alice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507E0C-3701-4383-2EE3-02537B25AFF3}"/>
              </a:ext>
            </a:extLst>
          </p:cNvPr>
          <p:cNvSpPr txBox="1"/>
          <p:nvPr/>
        </p:nvSpPr>
        <p:spPr>
          <a:xfrm>
            <a:off x="8848220" y="3640365"/>
            <a:ext cx="75533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ym typeface="Wingdings" panose="05000000000000000000" pitchFamily="2" charset="2"/>
              </a:rPr>
              <a:t>89</a:t>
            </a:r>
            <a:endParaRPr lang="en-US" sz="4000" b="1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72222C2-8F2E-6450-0E9A-D1E474F8300B}"/>
              </a:ext>
            </a:extLst>
          </p:cNvPr>
          <p:cNvCxnSpPr/>
          <p:nvPr/>
        </p:nvCxnSpPr>
        <p:spPr>
          <a:xfrm>
            <a:off x="2743200" y="3640365"/>
            <a:ext cx="5791200" cy="474435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A2B477AE-EF41-8B7B-86A1-27C6C33FA07F}"/>
              </a:ext>
            </a:extLst>
          </p:cNvPr>
          <p:cNvSpPr txBox="1"/>
          <p:nvPr/>
        </p:nvSpPr>
        <p:spPr>
          <a:xfrm>
            <a:off x="7824863" y="4395596"/>
            <a:ext cx="3557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 Alice’s Public Key to encrypt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BE1B1AA8-DBA8-F3B8-C115-6112576A76E8}"/>
                  </a:ext>
                </a:extLst>
              </p14:cNvPr>
              <p14:cNvContentPartPr/>
              <p14:nvPr/>
            </p14:nvContentPartPr>
            <p14:xfrm>
              <a:off x="8534053" y="5484840"/>
              <a:ext cx="450000" cy="33372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BE1B1AA8-DBA8-F3B8-C115-6112576A76E8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516039" y="5466840"/>
                <a:ext cx="485669" cy="36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D52593F0-CA5A-C077-6E43-5490338033DB}"/>
                  </a:ext>
                </a:extLst>
              </p14:cNvPr>
              <p14:cNvContentPartPr/>
              <p14:nvPr/>
            </p14:nvContentPartPr>
            <p14:xfrm>
              <a:off x="9095293" y="5492760"/>
              <a:ext cx="307440" cy="20520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D52593F0-CA5A-C077-6E43-5490338033DB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077314" y="5474760"/>
                <a:ext cx="343038" cy="24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119A4E23-CC61-855A-3358-5D18C841C9ED}"/>
                  </a:ext>
                </a:extLst>
              </p14:cNvPr>
              <p14:cNvContentPartPr/>
              <p14:nvPr/>
            </p14:nvContentPartPr>
            <p14:xfrm>
              <a:off x="9511453" y="5236800"/>
              <a:ext cx="178200" cy="44352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119A4E23-CC61-855A-3358-5D18C841C9ED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493453" y="5218800"/>
                <a:ext cx="213840" cy="479160"/>
              </a:xfrm>
              <a:prstGeom prst="rect">
                <a:avLst/>
              </a:prstGeom>
            </p:spPr>
          </p:pic>
        </mc:Fallback>
      </mc:AlternateContent>
      <p:grpSp>
        <p:nvGrpSpPr>
          <p:cNvPr id="33" name="Group 32">
            <a:extLst>
              <a:ext uri="{FF2B5EF4-FFF2-40B4-BE49-F238E27FC236}">
                <a16:creationId xmlns:a16="http://schemas.microsoft.com/office/drawing/2014/main" id="{7710202D-7772-ADC8-4F4E-EDB6610701E9}"/>
              </a:ext>
            </a:extLst>
          </p:cNvPr>
          <p:cNvGrpSpPr/>
          <p:nvPr/>
        </p:nvGrpSpPr>
        <p:grpSpPr>
          <a:xfrm>
            <a:off x="7593733" y="5003880"/>
            <a:ext cx="885960" cy="807480"/>
            <a:chOff x="7593733" y="5003880"/>
            <a:chExt cx="885960" cy="807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488C7800-EBFA-4739-F852-8A4AD3386527}"/>
                    </a:ext>
                  </a:extLst>
                </p14:cNvPr>
                <p14:cNvContentPartPr/>
                <p14:nvPr/>
              </p14:nvContentPartPr>
              <p14:xfrm>
                <a:off x="7593733" y="5262000"/>
                <a:ext cx="291600" cy="5306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488C7800-EBFA-4739-F852-8A4AD3386527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575711" y="5244000"/>
                  <a:ext cx="327284" cy="56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80FC1BBF-99D6-F295-FFB3-FE3C1631B2BE}"/>
                    </a:ext>
                  </a:extLst>
                </p14:cNvPr>
                <p14:cNvContentPartPr/>
                <p14:nvPr/>
              </p14:nvContentPartPr>
              <p14:xfrm>
                <a:off x="7995853" y="5284320"/>
                <a:ext cx="209880" cy="5270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80FC1BBF-99D6-F295-FFB3-FE3C1631B2BE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977822" y="5266320"/>
                  <a:ext cx="245581" cy="56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313E0F53-86C9-A350-416E-DAB086E0F5E9}"/>
                    </a:ext>
                  </a:extLst>
                </p14:cNvPr>
                <p14:cNvContentPartPr/>
                <p14:nvPr/>
              </p14:nvContentPartPr>
              <p14:xfrm>
                <a:off x="8301493" y="5003880"/>
                <a:ext cx="178200" cy="29052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313E0F53-86C9-A350-416E-DAB086E0F5E9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8283493" y="4985880"/>
                  <a:ext cx="213840" cy="326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E9BDA195-27D5-50F8-BCDE-24937FEAA75C}"/>
                  </a:ext>
                </a:extLst>
              </p14:cNvPr>
              <p14:cNvContentPartPr/>
              <p14:nvPr/>
            </p14:nvContentPartPr>
            <p14:xfrm>
              <a:off x="9905653" y="5147880"/>
              <a:ext cx="379800" cy="46764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E9BDA195-27D5-50F8-BCDE-24937FEAA75C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9887670" y="5129880"/>
                <a:ext cx="415406" cy="503280"/>
              </a:xfrm>
              <a:prstGeom prst="rect">
                <a:avLst/>
              </a:prstGeom>
            </p:spPr>
          </p:pic>
        </mc:Fallback>
      </mc:AlternateContent>
      <p:grpSp>
        <p:nvGrpSpPr>
          <p:cNvPr id="42" name="Group 41">
            <a:extLst>
              <a:ext uri="{FF2B5EF4-FFF2-40B4-BE49-F238E27FC236}">
                <a16:creationId xmlns:a16="http://schemas.microsoft.com/office/drawing/2014/main" id="{87DA723A-BC03-57A5-5BBB-93736F272DB4}"/>
              </a:ext>
            </a:extLst>
          </p:cNvPr>
          <p:cNvGrpSpPr/>
          <p:nvPr/>
        </p:nvGrpSpPr>
        <p:grpSpPr>
          <a:xfrm>
            <a:off x="10459333" y="5116920"/>
            <a:ext cx="1378800" cy="585000"/>
            <a:chOff x="10459333" y="5116920"/>
            <a:chExt cx="1378800" cy="585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93442C7F-4285-868A-1DB4-F39C84121754}"/>
                    </a:ext>
                  </a:extLst>
                </p14:cNvPr>
                <p14:cNvContentPartPr/>
                <p14:nvPr/>
              </p14:nvContentPartPr>
              <p14:xfrm>
                <a:off x="10459333" y="5133120"/>
                <a:ext cx="60840" cy="51624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93442C7F-4285-868A-1DB4-F39C84121754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0441333" y="5115120"/>
                  <a:ext cx="96480" cy="55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74EE73F5-EEE1-0F4C-9A2E-4CE4454B56B3}"/>
                    </a:ext>
                  </a:extLst>
                </p14:cNvPr>
                <p14:cNvContentPartPr/>
                <p14:nvPr/>
              </p14:nvContentPartPr>
              <p14:xfrm>
                <a:off x="10691533" y="5156160"/>
                <a:ext cx="648720" cy="48348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74EE73F5-EEE1-0F4C-9A2E-4CE4454B56B3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0673533" y="5138160"/>
                  <a:ext cx="684360" cy="51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89F5FF4E-C3F9-53D7-F2D3-93A8D4475591}"/>
                    </a:ext>
                  </a:extLst>
                </p14:cNvPr>
                <p14:cNvContentPartPr/>
                <p14:nvPr/>
              </p14:nvContentPartPr>
              <p14:xfrm>
                <a:off x="11469133" y="5116920"/>
                <a:ext cx="267840" cy="58500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89F5FF4E-C3F9-53D7-F2D3-93A8D4475591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1451133" y="5098931"/>
                  <a:ext cx="303480" cy="62061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E6A251CB-6B77-873C-F0E2-0876DBE16EEE}"/>
                    </a:ext>
                  </a:extLst>
                </p14:cNvPr>
                <p14:cNvContentPartPr/>
                <p14:nvPr/>
              </p14:nvContentPartPr>
              <p14:xfrm>
                <a:off x="11605933" y="5413920"/>
                <a:ext cx="232200" cy="3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E6A251CB-6B77-873C-F0E2-0876DBE16EEE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1587933" y="5395920"/>
                  <a:ext cx="267840" cy="3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922FC877-005A-BC6B-0DB8-987A800541F3}"/>
              </a:ext>
            </a:extLst>
          </p:cNvPr>
          <p:cNvGrpSpPr/>
          <p:nvPr/>
        </p:nvGrpSpPr>
        <p:grpSpPr>
          <a:xfrm>
            <a:off x="8397253" y="6005760"/>
            <a:ext cx="736560" cy="339120"/>
            <a:chOff x="8397253" y="6005760"/>
            <a:chExt cx="736560" cy="339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58A32EAB-007B-1C2C-387B-D7D3B1D2AD30}"/>
                    </a:ext>
                  </a:extLst>
                </p14:cNvPr>
                <p14:cNvContentPartPr/>
                <p14:nvPr/>
              </p14:nvContentPartPr>
              <p14:xfrm>
                <a:off x="8397253" y="6005760"/>
                <a:ext cx="385200" cy="33912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58A32EAB-007B-1C2C-387B-D7D3B1D2AD30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8379236" y="5987760"/>
                  <a:ext cx="420873" cy="37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24E89265-B97E-732A-57F1-4AFE11E8A9B6}"/>
                    </a:ext>
                  </a:extLst>
                </p14:cNvPr>
                <p14:cNvContentPartPr/>
                <p14:nvPr/>
              </p14:nvContentPartPr>
              <p14:xfrm>
                <a:off x="8999173" y="6151920"/>
                <a:ext cx="128160" cy="75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24E89265-B97E-732A-57F1-4AFE11E8A9B6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8981173" y="6133920"/>
                  <a:ext cx="16380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F37C4C0C-1A0B-5FE2-6CCC-D4C70B3164DC}"/>
                    </a:ext>
                  </a:extLst>
                </p14:cNvPr>
                <p14:cNvContentPartPr/>
                <p14:nvPr/>
              </p14:nvContentPartPr>
              <p14:xfrm>
                <a:off x="9007453" y="6248040"/>
                <a:ext cx="126360" cy="36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F37C4C0C-1A0B-5FE2-6CCC-D4C70B3164DC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8989453" y="6230040"/>
                  <a:ext cx="162000" cy="3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6409D181-2E00-A539-F3EE-1F64C44F9376}"/>
              </a:ext>
            </a:extLst>
          </p:cNvPr>
          <p:cNvGrpSpPr/>
          <p:nvPr/>
        </p:nvGrpSpPr>
        <p:grpSpPr>
          <a:xfrm>
            <a:off x="9568693" y="5919000"/>
            <a:ext cx="1051200" cy="441000"/>
            <a:chOff x="9568693" y="5919000"/>
            <a:chExt cx="1051200" cy="441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5FDE3099-286D-09BE-4CA3-6B0AF5D434C1}"/>
                    </a:ext>
                  </a:extLst>
                </p14:cNvPr>
                <p14:cNvContentPartPr/>
                <p14:nvPr/>
              </p14:nvContentPartPr>
              <p14:xfrm>
                <a:off x="9568693" y="5967240"/>
                <a:ext cx="360" cy="34956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5FDE3099-286D-09BE-4CA3-6B0AF5D434C1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9550693" y="5949221"/>
                  <a:ext cx="36000" cy="38523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DBBAE4E0-F8AE-34D4-7C11-47071A197573}"/>
                    </a:ext>
                  </a:extLst>
                </p14:cNvPr>
                <p14:cNvContentPartPr/>
                <p14:nvPr/>
              </p14:nvContentPartPr>
              <p14:xfrm>
                <a:off x="9737533" y="5965800"/>
                <a:ext cx="225360" cy="37080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DBBAE4E0-F8AE-34D4-7C11-47071A197573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9719533" y="5947800"/>
                  <a:ext cx="261000" cy="40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CD27B270-495D-6D22-0F74-6084BF0FC43E}"/>
                    </a:ext>
                  </a:extLst>
                </p14:cNvPr>
                <p14:cNvContentPartPr/>
                <p14:nvPr/>
              </p14:nvContentPartPr>
              <p14:xfrm>
                <a:off x="10032733" y="5957520"/>
                <a:ext cx="186480" cy="37836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CD27B270-495D-6D22-0F74-6084BF0FC43E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0014733" y="5939520"/>
                  <a:ext cx="222120" cy="41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DFE14AFB-5683-0F01-9718-5F0FEB1E994A}"/>
                    </a:ext>
                  </a:extLst>
                </p14:cNvPr>
                <p14:cNvContentPartPr/>
                <p14:nvPr/>
              </p14:nvContentPartPr>
              <p14:xfrm>
                <a:off x="10378693" y="5967240"/>
                <a:ext cx="241200" cy="17856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DFE14AFB-5683-0F01-9718-5F0FEB1E994A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0360693" y="5949240"/>
                  <a:ext cx="27684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E0CCC1CF-27F8-10A9-783E-C33285129D62}"/>
                    </a:ext>
                  </a:extLst>
                </p14:cNvPr>
                <p14:cNvContentPartPr/>
                <p14:nvPr/>
              </p14:nvContentPartPr>
              <p14:xfrm>
                <a:off x="10538533" y="5919000"/>
                <a:ext cx="41760" cy="44100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E0CCC1CF-27F8-10A9-783E-C33285129D62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0520533" y="5901000"/>
                  <a:ext cx="77400" cy="4766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85" name="TextBox 84">
            <a:extLst>
              <a:ext uri="{FF2B5EF4-FFF2-40B4-BE49-F238E27FC236}">
                <a16:creationId xmlns:a16="http://schemas.microsoft.com/office/drawing/2014/main" id="{640D0741-BD5E-76A7-E18C-DA03D9C22871}"/>
              </a:ext>
            </a:extLst>
          </p:cNvPr>
          <p:cNvSpPr txBox="1"/>
          <p:nvPr/>
        </p:nvSpPr>
        <p:spPr>
          <a:xfrm>
            <a:off x="311536" y="4395596"/>
            <a:ext cx="1127232" cy="646331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n = 3127</a:t>
            </a:r>
          </a:p>
          <a:p>
            <a:r>
              <a:rPr lang="en-US" dirty="0"/>
              <a:t>d = 2011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A3420879-D5FC-7392-E486-1498C32E03A0}"/>
              </a:ext>
            </a:extLst>
          </p:cNvPr>
          <p:cNvSpPr txBox="1"/>
          <p:nvPr/>
        </p:nvSpPr>
        <p:spPr>
          <a:xfrm>
            <a:off x="35379" y="3993377"/>
            <a:ext cx="61962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Alice’s Private Key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5E4BF4EA-760A-175B-DFEA-72E65F676C58}"/>
              </a:ext>
            </a:extLst>
          </p:cNvPr>
          <p:cNvSpPr txBox="1"/>
          <p:nvPr/>
        </p:nvSpPr>
        <p:spPr>
          <a:xfrm>
            <a:off x="3271895" y="4395596"/>
            <a:ext cx="2582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What does eve know??</a:t>
            </a:r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B6752F5A-BB35-3DED-A5FE-75E5A315A9DB}"/>
              </a:ext>
            </a:extLst>
          </p:cNvPr>
          <p:cNvGrpSpPr/>
          <p:nvPr/>
        </p:nvGrpSpPr>
        <p:grpSpPr>
          <a:xfrm>
            <a:off x="2718714" y="5042760"/>
            <a:ext cx="733320" cy="475560"/>
            <a:chOff x="2718714" y="5042760"/>
            <a:chExt cx="733320" cy="475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F044EF89-B2EE-3737-F1E6-CF85CF46FCB8}"/>
                    </a:ext>
                  </a:extLst>
                </p14:cNvPr>
                <p14:cNvContentPartPr/>
                <p14:nvPr/>
              </p14:nvContentPartPr>
              <p14:xfrm>
                <a:off x="2718714" y="5086680"/>
                <a:ext cx="225720" cy="28692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F044EF89-B2EE-3737-F1E6-CF85CF46FCB8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701074" y="5068680"/>
                  <a:ext cx="261360" cy="32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56EC903B-B8C1-307A-332C-1EDA463FF429}"/>
                    </a:ext>
                  </a:extLst>
                </p14:cNvPr>
                <p14:cNvContentPartPr/>
                <p14:nvPr/>
              </p14:nvContentPartPr>
              <p14:xfrm>
                <a:off x="2791074" y="5470080"/>
                <a:ext cx="360" cy="36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56EC903B-B8C1-307A-332C-1EDA463FF429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773074" y="545244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E7211A23-F6BB-9F7C-2DEF-66A6A2A892E7}"/>
                    </a:ext>
                  </a:extLst>
                </p14:cNvPr>
                <p14:cNvContentPartPr/>
                <p14:nvPr/>
              </p14:nvContentPartPr>
              <p14:xfrm>
                <a:off x="3003114" y="5060400"/>
                <a:ext cx="205560" cy="21600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E7211A23-F6BB-9F7C-2DEF-66A6A2A892E7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2985114" y="5042400"/>
                  <a:ext cx="24120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427A2795-5D16-41D1-7AD8-B48FD3728F50}"/>
                    </a:ext>
                  </a:extLst>
                </p14:cNvPr>
                <p14:cNvContentPartPr/>
                <p14:nvPr/>
              </p14:nvContentPartPr>
              <p14:xfrm>
                <a:off x="2999514" y="5454240"/>
                <a:ext cx="360" cy="504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427A2795-5D16-41D1-7AD8-B48FD3728F50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2981874" y="5436240"/>
                  <a:ext cx="3600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FE42A7E1-140A-A097-5F3D-3F4131B7BA2F}"/>
                    </a:ext>
                  </a:extLst>
                </p14:cNvPr>
                <p14:cNvContentPartPr/>
                <p14:nvPr/>
              </p14:nvContentPartPr>
              <p14:xfrm>
                <a:off x="3288594" y="5042760"/>
                <a:ext cx="163440" cy="33012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FE42A7E1-140A-A097-5F3D-3F4131B7BA2F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270594" y="5025120"/>
                  <a:ext cx="199080" cy="36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7315D101-9809-FDC5-DF90-6BFC20FB6A3D}"/>
                    </a:ext>
                  </a:extLst>
                </p14:cNvPr>
                <p14:cNvContentPartPr/>
                <p14:nvPr/>
              </p14:nvContentPartPr>
              <p14:xfrm>
                <a:off x="3336474" y="5517960"/>
                <a:ext cx="360" cy="36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7315D101-9809-FDC5-DF90-6BFC20FB6A3D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318474" y="550032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1FAF54E5-9118-D181-B1A5-92EF933E3B46}"/>
                  </a:ext>
                </a:extLst>
              </p14:cNvPr>
              <p14:cNvContentPartPr/>
              <p14:nvPr/>
            </p14:nvContentPartPr>
            <p14:xfrm>
              <a:off x="3576954" y="4914600"/>
              <a:ext cx="257040" cy="26748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1FAF54E5-9118-D181-B1A5-92EF933E3B46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3568314" y="4905960"/>
                <a:ext cx="274680" cy="285120"/>
              </a:xfrm>
              <a:prstGeom prst="rect">
                <a:avLst/>
              </a:prstGeom>
            </p:spPr>
          </p:pic>
        </mc:Fallback>
      </mc:AlternateContent>
      <p:grpSp>
        <p:nvGrpSpPr>
          <p:cNvPr id="102" name="Group 101">
            <a:extLst>
              <a:ext uri="{FF2B5EF4-FFF2-40B4-BE49-F238E27FC236}">
                <a16:creationId xmlns:a16="http://schemas.microsoft.com/office/drawing/2014/main" id="{D24B1150-574B-7C9C-D8A3-BA57EED9CE81}"/>
              </a:ext>
            </a:extLst>
          </p:cNvPr>
          <p:cNvGrpSpPr/>
          <p:nvPr/>
        </p:nvGrpSpPr>
        <p:grpSpPr>
          <a:xfrm>
            <a:off x="3952794" y="5052840"/>
            <a:ext cx="749520" cy="406440"/>
            <a:chOff x="3952794" y="5052840"/>
            <a:chExt cx="749520" cy="406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47E45CC9-0BAB-F550-E4F3-1BB1AC29B57E}"/>
                    </a:ext>
                  </a:extLst>
                </p14:cNvPr>
                <p14:cNvContentPartPr/>
                <p14:nvPr/>
              </p14:nvContentPartPr>
              <p14:xfrm>
                <a:off x="3952794" y="5294760"/>
                <a:ext cx="323280" cy="16452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47E45CC9-0BAB-F550-E4F3-1BB1AC29B57E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3934794" y="5277120"/>
                  <a:ext cx="35892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4A4D10D0-BB27-D449-9FDE-EB82FFF5E0B6}"/>
                    </a:ext>
                  </a:extLst>
                </p14:cNvPr>
                <p14:cNvContentPartPr/>
                <p14:nvPr/>
              </p14:nvContentPartPr>
              <p14:xfrm>
                <a:off x="4346274" y="5280000"/>
                <a:ext cx="153360" cy="15192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4A4D10D0-BB27-D449-9FDE-EB82FFF5E0B6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4328274" y="5262000"/>
                  <a:ext cx="18900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A3D6BC99-1859-5C64-C7C5-016B7ACB483E}"/>
                    </a:ext>
                  </a:extLst>
                </p14:cNvPr>
                <p14:cNvContentPartPr/>
                <p14:nvPr/>
              </p14:nvContentPartPr>
              <p14:xfrm>
                <a:off x="4577394" y="5052840"/>
                <a:ext cx="124920" cy="39528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A3D6BC99-1859-5C64-C7C5-016B7ACB483E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4559394" y="5035200"/>
                  <a:ext cx="160560" cy="430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055A4A30-4FBF-F264-3262-CEF42A247431}"/>
              </a:ext>
            </a:extLst>
          </p:cNvPr>
          <p:cNvGrpSpPr/>
          <p:nvPr/>
        </p:nvGrpSpPr>
        <p:grpSpPr>
          <a:xfrm>
            <a:off x="4772154" y="4892280"/>
            <a:ext cx="1430280" cy="524160"/>
            <a:chOff x="4772154" y="4892280"/>
            <a:chExt cx="1430280" cy="524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BF1677E0-8F3F-7CD0-2994-F044A0E26A90}"/>
                    </a:ext>
                  </a:extLst>
                </p14:cNvPr>
                <p14:cNvContentPartPr/>
                <p14:nvPr/>
              </p14:nvContentPartPr>
              <p14:xfrm>
                <a:off x="4772154" y="4892280"/>
                <a:ext cx="234000" cy="41328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BF1677E0-8F3F-7CD0-2994-F044A0E26A90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4763154" y="4883640"/>
                  <a:ext cx="251640" cy="43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43456B1D-0FFD-F24E-D12B-3503FC1D92FD}"/>
                    </a:ext>
                  </a:extLst>
                </p14:cNvPr>
                <p14:cNvContentPartPr/>
                <p14:nvPr/>
              </p14:nvContentPartPr>
              <p14:xfrm>
                <a:off x="5093274" y="4932600"/>
                <a:ext cx="43560" cy="40536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43456B1D-0FFD-F24E-D12B-3503FC1D92FD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5084274" y="4923960"/>
                  <a:ext cx="61200" cy="42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97A6428C-787B-617E-4000-D6EF8BE1123F}"/>
                    </a:ext>
                  </a:extLst>
                </p14:cNvPr>
                <p14:cNvContentPartPr/>
                <p14:nvPr/>
              </p14:nvContentPartPr>
              <p14:xfrm>
                <a:off x="5229714" y="5043840"/>
                <a:ext cx="334440" cy="37260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97A6428C-787B-617E-4000-D6EF8BE1123F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5220714" y="5034840"/>
                  <a:ext cx="352080" cy="39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1558B080-89C0-6F5D-E385-6EA38196BE0D}"/>
                    </a:ext>
                  </a:extLst>
                </p14:cNvPr>
                <p14:cNvContentPartPr/>
                <p14:nvPr/>
              </p14:nvContentPartPr>
              <p14:xfrm>
                <a:off x="5617434" y="5021880"/>
                <a:ext cx="257400" cy="37584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1558B080-89C0-6F5D-E385-6EA38196BE0D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5608434" y="5013240"/>
                  <a:ext cx="275040" cy="39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60DA2BD2-43CA-4CCC-D08C-493DFC937806}"/>
                    </a:ext>
                  </a:extLst>
                </p14:cNvPr>
                <p14:cNvContentPartPr/>
                <p14:nvPr/>
              </p14:nvContentPartPr>
              <p14:xfrm>
                <a:off x="5790954" y="5253000"/>
                <a:ext cx="135720" cy="1692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60DA2BD2-43CA-4CCC-D08C-493DFC937806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5782314" y="5244360"/>
                  <a:ext cx="15336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87C8394F-F372-839E-233E-8204073DEC2E}"/>
                    </a:ext>
                  </a:extLst>
                </p14:cNvPr>
                <p14:cNvContentPartPr/>
                <p14:nvPr/>
              </p14:nvContentPartPr>
              <p14:xfrm>
                <a:off x="6015234" y="5253360"/>
                <a:ext cx="117000" cy="360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87C8394F-F372-839E-233E-8204073DEC2E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6006594" y="5244720"/>
                  <a:ext cx="13464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BC835E4D-D1D4-E0B3-8761-C62DDD146F88}"/>
                    </a:ext>
                  </a:extLst>
                </p14:cNvPr>
                <p14:cNvContentPartPr/>
                <p14:nvPr/>
              </p14:nvContentPartPr>
              <p14:xfrm>
                <a:off x="6055554" y="5301600"/>
                <a:ext cx="146880" cy="36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BC835E4D-D1D4-E0B3-8761-C62DDD146F88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6046914" y="5292600"/>
                  <a:ext cx="16452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305A13FC-65BF-A136-A109-8D7A86747C03}"/>
              </a:ext>
            </a:extLst>
          </p:cNvPr>
          <p:cNvGrpSpPr/>
          <p:nvPr/>
        </p:nvGrpSpPr>
        <p:grpSpPr>
          <a:xfrm>
            <a:off x="6279834" y="5028720"/>
            <a:ext cx="753480" cy="400680"/>
            <a:chOff x="6279834" y="5028720"/>
            <a:chExt cx="753480" cy="400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8F082883-5AC7-4088-5F1B-BC95D6011423}"/>
                    </a:ext>
                  </a:extLst>
                </p14:cNvPr>
                <p14:cNvContentPartPr/>
                <p14:nvPr/>
              </p14:nvContentPartPr>
              <p14:xfrm>
                <a:off x="6279834" y="5052840"/>
                <a:ext cx="42840" cy="36936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8F082883-5AC7-4088-5F1B-BC95D6011423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6270834" y="5044200"/>
                  <a:ext cx="60480" cy="38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3648909F-6864-8488-E637-B464EFF658A5}"/>
                    </a:ext>
                  </a:extLst>
                </p14:cNvPr>
                <p14:cNvContentPartPr/>
                <p14:nvPr/>
              </p14:nvContentPartPr>
              <p14:xfrm>
                <a:off x="6344274" y="5076960"/>
                <a:ext cx="227880" cy="27072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3648909F-6864-8488-E637-B464EFF658A5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6335274" y="5067960"/>
                  <a:ext cx="245520" cy="28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E5DAC3C6-784C-BD95-20BD-D28BE3EE2FA1}"/>
                    </a:ext>
                  </a:extLst>
                </p14:cNvPr>
                <p14:cNvContentPartPr/>
                <p14:nvPr/>
              </p14:nvContentPartPr>
              <p14:xfrm>
                <a:off x="6601314" y="5055000"/>
                <a:ext cx="182520" cy="33480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E5DAC3C6-784C-BD95-20BD-D28BE3EE2FA1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6592674" y="5046000"/>
                  <a:ext cx="200160" cy="35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928C35EE-B321-BD3D-BA16-A39A538C01A8}"/>
                    </a:ext>
                  </a:extLst>
                </p14:cNvPr>
                <p14:cNvContentPartPr/>
                <p14:nvPr/>
              </p14:nvContentPartPr>
              <p14:xfrm>
                <a:off x="6856914" y="5028720"/>
                <a:ext cx="176400" cy="17100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928C35EE-B321-BD3D-BA16-A39A538C01A8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6848274" y="5020080"/>
                  <a:ext cx="19404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B7DA2604-0043-59E0-8E83-21834BAB7901}"/>
                    </a:ext>
                  </a:extLst>
                </p14:cNvPr>
                <p14:cNvContentPartPr/>
                <p14:nvPr/>
              </p14:nvContentPartPr>
              <p14:xfrm>
                <a:off x="7017834" y="5044920"/>
                <a:ext cx="9360" cy="38448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B7DA2604-0043-59E0-8E83-21834BAB7901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7009194" y="5035920"/>
                  <a:ext cx="27000" cy="4021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17" name="TextBox 116">
            <a:extLst>
              <a:ext uri="{FF2B5EF4-FFF2-40B4-BE49-F238E27FC236}">
                <a16:creationId xmlns:a16="http://schemas.microsoft.com/office/drawing/2014/main" id="{8F0D9406-34A7-C3BA-463C-F8A06DA584A5}"/>
              </a:ext>
            </a:extLst>
          </p:cNvPr>
          <p:cNvSpPr txBox="1"/>
          <p:nvPr/>
        </p:nvSpPr>
        <p:spPr>
          <a:xfrm>
            <a:off x="2636814" y="5597918"/>
            <a:ext cx="41606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These is very difficult to figure out, since she does not know the factorization of n</a:t>
            </a:r>
          </a:p>
        </p:txBody>
      </p:sp>
    </p:spTree>
    <p:extLst>
      <p:ext uri="{BB962C8B-B14F-4D97-AF65-F5344CB8AC3E}">
        <p14:creationId xmlns:p14="http://schemas.microsoft.com/office/powerpoint/2010/main" val="7717500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41</a:t>
            </a:fld>
            <a:endParaRPr spc="-5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781DA4-CA51-D85B-2BE6-F5942F256053}"/>
              </a:ext>
            </a:extLst>
          </p:cNvPr>
          <p:cNvSpPr txBox="1"/>
          <p:nvPr/>
        </p:nvSpPr>
        <p:spPr>
          <a:xfrm>
            <a:off x="35379" y="59450"/>
            <a:ext cx="5791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Asymmetric Cryptography (RSA)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F92FD6B-E036-E2F9-D0F3-AF91B88EC84B}"/>
              </a:ext>
            </a:extLst>
          </p:cNvPr>
          <p:cNvSpPr txBox="1"/>
          <p:nvPr/>
        </p:nvSpPr>
        <p:spPr>
          <a:xfrm>
            <a:off x="152400" y="1066800"/>
            <a:ext cx="9238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now have a method for sending secure messages over a possibly unsecure channel!</a:t>
            </a:r>
          </a:p>
        </p:txBody>
      </p:sp>
      <p:pic>
        <p:nvPicPr>
          <p:cNvPr id="6146" name="Picture 2" descr="Diffie-Hellman key exchange - Simple English Wikipedia, the free  encyclopedia">
            <a:extLst>
              <a:ext uri="{FF2B5EF4-FFF2-40B4-BE49-F238E27FC236}">
                <a16:creationId xmlns:a16="http://schemas.microsoft.com/office/drawing/2014/main" id="{465E54A2-1A7F-F612-97E3-11B8B0D60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7600" y="1676400"/>
            <a:ext cx="3014275" cy="4524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DA8A1F6-F3F6-0BA3-21E8-892F6AE22C70}"/>
              </a:ext>
            </a:extLst>
          </p:cNvPr>
          <p:cNvSpPr txBox="1"/>
          <p:nvPr/>
        </p:nvSpPr>
        <p:spPr>
          <a:xfrm>
            <a:off x="685800" y="2057400"/>
            <a:ext cx="541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Limitation of RSA: Can only encrypted data that is smaller or equal to key length ( &lt; 2048 bits )</a:t>
            </a:r>
          </a:p>
        </p:txBody>
      </p:sp>
    </p:spTree>
    <p:extLst>
      <p:ext uri="{BB962C8B-B14F-4D97-AF65-F5344CB8AC3E}">
        <p14:creationId xmlns:p14="http://schemas.microsoft.com/office/powerpoint/2010/main" val="94600766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42</a:t>
            </a:fld>
            <a:endParaRPr spc="-5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781DA4-CA51-D85B-2BE6-F5942F256053}"/>
              </a:ext>
            </a:extLst>
          </p:cNvPr>
          <p:cNvSpPr txBox="1"/>
          <p:nvPr/>
        </p:nvSpPr>
        <p:spPr>
          <a:xfrm>
            <a:off x="35379" y="59450"/>
            <a:ext cx="5791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Asymmetric Cryptography (RSA)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F92FD6B-E036-E2F9-D0F3-AF91B88EC84B}"/>
              </a:ext>
            </a:extLst>
          </p:cNvPr>
          <p:cNvSpPr txBox="1"/>
          <p:nvPr/>
        </p:nvSpPr>
        <p:spPr>
          <a:xfrm>
            <a:off x="152400" y="1066800"/>
            <a:ext cx="9238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now have a method for sending secure messages over a possibly unsecure channel!</a:t>
            </a:r>
          </a:p>
        </p:txBody>
      </p:sp>
      <p:pic>
        <p:nvPicPr>
          <p:cNvPr id="6146" name="Picture 2" descr="Diffie-Hellman key exchange - Simple English Wikipedia, the free  encyclopedia">
            <a:extLst>
              <a:ext uri="{FF2B5EF4-FFF2-40B4-BE49-F238E27FC236}">
                <a16:creationId xmlns:a16="http://schemas.microsoft.com/office/drawing/2014/main" id="{465E54A2-1A7F-F612-97E3-11B8B0D60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7600" y="1676400"/>
            <a:ext cx="3014275" cy="4524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DA8A1F6-F3F6-0BA3-21E8-892F6AE22C70}"/>
              </a:ext>
            </a:extLst>
          </p:cNvPr>
          <p:cNvSpPr txBox="1"/>
          <p:nvPr/>
        </p:nvSpPr>
        <p:spPr>
          <a:xfrm>
            <a:off x="685800" y="2057400"/>
            <a:ext cx="541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Limitation of RSA: Can only encrypted data that is smaller or equal to key length ( &lt; 2048 bits 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2936D0-F01B-594D-EB48-A8F867C5BD8B}"/>
              </a:ext>
            </a:extLst>
          </p:cNvPr>
          <p:cNvSpPr txBox="1"/>
          <p:nvPr/>
        </p:nvSpPr>
        <p:spPr>
          <a:xfrm>
            <a:off x="1427305" y="2955667"/>
            <a:ext cx="35830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What could we encrypt instead??</a:t>
            </a:r>
          </a:p>
        </p:txBody>
      </p:sp>
    </p:spTree>
    <p:extLst>
      <p:ext uri="{BB962C8B-B14F-4D97-AF65-F5344CB8AC3E}">
        <p14:creationId xmlns:p14="http://schemas.microsoft.com/office/powerpoint/2010/main" val="324140488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43</a:t>
            </a:fld>
            <a:endParaRPr spc="-5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781DA4-CA51-D85B-2BE6-F5942F256053}"/>
              </a:ext>
            </a:extLst>
          </p:cNvPr>
          <p:cNvSpPr txBox="1"/>
          <p:nvPr/>
        </p:nvSpPr>
        <p:spPr>
          <a:xfrm>
            <a:off x="35379" y="59450"/>
            <a:ext cx="5791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Asymmetric Cryptography (RSA)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F92FD6B-E036-E2F9-D0F3-AF91B88EC84B}"/>
              </a:ext>
            </a:extLst>
          </p:cNvPr>
          <p:cNvSpPr txBox="1"/>
          <p:nvPr/>
        </p:nvSpPr>
        <p:spPr>
          <a:xfrm>
            <a:off x="152400" y="1066800"/>
            <a:ext cx="9238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now have a method for sending secure messages over a possibly unsecure channel!</a:t>
            </a:r>
          </a:p>
        </p:txBody>
      </p:sp>
      <p:pic>
        <p:nvPicPr>
          <p:cNvPr id="6146" name="Picture 2" descr="Diffie-Hellman key exchange - Simple English Wikipedia, the free  encyclopedia">
            <a:extLst>
              <a:ext uri="{FF2B5EF4-FFF2-40B4-BE49-F238E27FC236}">
                <a16:creationId xmlns:a16="http://schemas.microsoft.com/office/drawing/2014/main" id="{465E54A2-1A7F-F612-97E3-11B8B0D60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7600" y="1676400"/>
            <a:ext cx="3014275" cy="4524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DA8A1F6-F3F6-0BA3-21E8-892F6AE22C70}"/>
              </a:ext>
            </a:extLst>
          </p:cNvPr>
          <p:cNvSpPr txBox="1"/>
          <p:nvPr/>
        </p:nvSpPr>
        <p:spPr>
          <a:xfrm>
            <a:off x="685800" y="2057400"/>
            <a:ext cx="541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Limitation of RSA: Can only encrypted data that is smaller or equal to key length ( &lt; 2048 bits 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2936D0-F01B-594D-EB48-A8F867C5BD8B}"/>
              </a:ext>
            </a:extLst>
          </p:cNvPr>
          <p:cNvSpPr txBox="1"/>
          <p:nvPr/>
        </p:nvSpPr>
        <p:spPr>
          <a:xfrm>
            <a:off x="1427305" y="2955667"/>
            <a:ext cx="35830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What could we encrypt instead??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84A02C-04CA-7F79-990D-397A73D18FAA}"/>
              </a:ext>
            </a:extLst>
          </p:cNvPr>
          <p:cNvSpPr txBox="1"/>
          <p:nvPr/>
        </p:nvSpPr>
        <p:spPr>
          <a:xfrm>
            <a:off x="381000" y="3569345"/>
            <a:ext cx="6538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key for a symmetric cryptography algorithm! ( &lt; 2048 bits)</a:t>
            </a:r>
          </a:p>
        </p:txBody>
      </p:sp>
    </p:spTree>
    <p:extLst>
      <p:ext uri="{BB962C8B-B14F-4D97-AF65-F5344CB8AC3E}">
        <p14:creationId xmlns:p14="http://schemas.microsoft.com/office/powerpoint/2010/main" val="29383796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91059" rIns="0" bIns="0" rtlCol="0">
            <a:spAutoFit/>
          </a:bodyPr>
          <a:lstStyle/>
          <a:p>
            <a:pPr marL="219710">
              <a:lnSpc>
                <a:spcPct val="100000"/>
              </a:lnSpc>
              <a:spcBef>
                <a:spcPts val="105"/>
              </a:spcBef>
            </a:pPr>
            <a:r>
              <a:rPr sz="2000" b="1" spc="-10" dirty="0">
                <a:latin typeface="Arial"/>
                <a:cs typeface="Arial"/>
              </a:rPr>
              <a:t>Announcements</a:t>
            </a:r>
            <a:endParaRPr sz="20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44</a:t>
            </a:fld>
            <a:endParaRPr spc="-5" dirty="0"/>
          </a:p>
        </p:txBody>
      </p:sp>
      <p:pic>
        <p:nvPicPr>
          <p:cNvPr id="1026" name="Picture 2" descr="S Long as You're Learning You're Not Failing | Bob Ross Meme on ME.ME">
            <a:extLst>
              <a:ext uri="{FF2B5EF4-FFF2-40B4-BE49-F238E27FC236}">
                <a16:creationId xmlns:a16="http://schemas.microsoft.com/office/drawing/2014/main" id="{D34C039C-7BC3-E16E-D52E-4182092C29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786"/>
          <a:stretch/>
        </p:blipFill>
        <p:spPr bwMode="auto">
          <a:xfrm>
            <a:off x="5638800" y="2435179"/>
            <a:ext cx="5812837" cy="3813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15CB536-4B48-A9AD-C1B1-1F2394DC80B5}"/>
              </a:ext>
            </a:extLst>
          </p:cNvPr>
          <p:cNvSpPr txBox="1"/>
          <p:nvPr/>
        </p:nvSpPr>
        <p:spPr>
          <a:xfrm>
            <a:off x="381000" y="1295400"/>
            <a:ext cx="6218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Last day to drop the class with a “W” grade is </a:t>
            </a:r>
            <a:r>
              <a:rPr lang="en-US" b="1" dirty="0"/>
              <a:t>tomorrow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06820B-D406-4F08-1BEE-24FB0FDFE95A}"/>
              </a:ext>
            </a:extLst>
          </p:cNvPr>
          <p:cNvSpPr txBox="1"/>
          <p:nvPr/>
        </p:nvSpPr>
        <p:spPr>
          <a:xfrm>
            <a:off x="381000" y="1905000"/>
            <a:ext cx="630813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Ran into a snafu with PA4, will move discussion to Friday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Wireshark stuff?</a:t>
            </a:r>
          </a:p>
        </p:txBody>
      </p:sp>
    </p:spTree>
    <p:extLst>
      <p:ext uri="{BB962C8B-B14F-4D97-AF65-F5344CB8AC3E}">
        <p14:creationId xmlns:p14="http://schemas.microsoft.com/office/powerpoint/2010/main" val="302163071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0076" y="99771"/>
            <a:ext cx="5624830" cy="399725"/>
          </a:xfrm>
          <a:prstGeom prst="rect">
            <a:avLst/>
          </a:prstGeom>
        </p:spPr>
        <p:txBody>
          <a:bodyPr vert="horz" wrap="square" lIns="0" tIns="91059" rIns="0" bIns="0" rtlCol="0">
            <a:spAutoFit/>
          </a:bodyPr>
          <a:lstStyle/>
          <a:p>
            <a:pPr marL="219710">
              <a:lnSpc>
                <a:spcPct val="100000"/>
              </a:lnSpc>
              <a:spcBef>
                <a:spcPts val="105"/>
              </a:spcBef>
            </a:pPr>
            <a:r>
              <a:rPr lang="en-US" sz="2000" b="1" spc="-10" dirty="0">
                <a:latin typeface="Arial"/>
                <a:cs typeface="Arial"/>
              </a:rPr>
              <a:t>Review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45</a:t>
            </a:fld>
            <a:endParaRPr spc="-5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BD872AB-5B63-86E2-26AE-A4102A8FA8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762000"/>
            <a:ext cx="3838492" cy="210963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70EF946-D058-D6E2-57E9-40655F4F6AAD}"/>
              </a:ext>
            </a:extLst>
          </p:cNvPr>
          <p:cNvSpPr txBox="1"/>
          <p:nvPr/>
        </p:nvSpPr>
        <p:spPr>
          <a:xfrm>
            <a:off x="4495800" y="1447800"/>
            <a:ext cx="730841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Same key used for encrypting and decrypting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Using block ciphers (AES), we can encrypt an arbitrary size of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Issue: How to securely share secret keys with each other?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6E75560-BD8D-8193-A88A-335D3A12BE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3200400"/>
            <a:ext cx="5115072" cy="2042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E6C4673-EC98-24FA-56D4-61064EE0E8B0}"/>
              </a:ext>
            </a:extLst>
          </p:cNvPr>
          <p:cNvSpPr txBox="1"/>
          <p:nvPr/>
        </p:nvSpPr>
        <p:spPr>
          <a:xfrm>
            <a:off x="5105400" y="3521150"/>
            <a:ext cx="7086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Two keys: Public Key (a lock), and a price key  (the key)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Public key is used to encrypt. Private key used to decrypt message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Using math, we can securely send messages over an unsecure channel without sharing any sensitive information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Issue: We can not encrypt stuff bigger than our key (2048 bits)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07B533-DA29-5982-4792-F5E7A5E1AEE9}"/>
              </a:ext>
            </a:extLst>
          </p:cNvPr>
          <p:cNvSpPr txBox="1"/>
          <p:nvPr/>
        </p:nvSpPr>
        <p:spPr>
          <a:xfrm>
            <a:off x="609600" y="5638800"/>
            <a:ext cx="787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Often times, symmetric and asymmetric cryptography are used </a:t>
            </a:r>
            <a:r>
              <a:rPr lang="en-US" b="1" dirty="0"/>
              <a:t>together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CC677C-8184-BE58-2924-E3BE0DCCDB65}"/>
              </a:ext>
            </a:extLst>
          </p:cNvPr>
          <p:cNvSpPr txBox="1"/>
          <p:nvPr/>
        </p:nvSpPr>
        <p:spPr>
          <a:xfrm>
            <a:off x="4419600" y="6034501"/>
            <a:ext cx="5083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(use RSA to send the key for symmetric crypto!)</a:t>
            </a:r>
          </a:p>
        </p:txBody>
      </p:sp>
    </p:spTree>
    <p:extLst>
      <p:ext uri="{BB962C8B-B14F-4D97-AF65-F5344CB8AC3E}">
        <p14:creationId xmlns:p14="http://schemas.microsoft.com/office/powerpoint/2010/main" val="328347423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46</a:t>
            </a:fld>
            <a:endParaRPr spc="-5" dirty="0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25167EEC-CCDB-F12D-1AB9-B180F27DBD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609600"/>
            <a:ext cx="6069125" cy="2423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1660BC2-7BE5-F39D-4741-EE6EFD0D891C}"/>
              </a:ext>
            </a:extLst>
          </p:cNvPr>
          <p:cNvSpPr txBox="1"/>
          <p:nvPr/>
        </p:nvSpPr>
        <p:spPr>
          <a:xfrm>
            <a:off x="228600" y="3244334"/>
            <a:ext cx="1723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Today’s Goals:</a:t>
            </a:r>
          </a:p>
        </p:txBody>
      </p:sp>
      <p:pic>
        <p:nvPicPr>
          <p:cNvPr id="11" name="Graphic 10" descr="Office worker female outline">
            <a:extLst>
              <a:ext uri="{FF2B5EF4-FFF2-40B4-BE49-F238E27FC236}">
                <a16:creationId xmlns:a16="http://schemas.microsoft.com/office/drawing/2014/main" id="{EDB24EB1-53CF-738A-5480-3D7584FA57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8405" y="152400"/>
            <a:ext cx="1828800" cy="1828800"/>
          </a:xfrm>
          <a:prstGeom prst="rect">
            <a:avLst/>
          </a:prstGeom>
        </p:spPr>
      </p:pic>
      <p:pic>
        <p:nvPicPr>
          <p:cNvPr id="12" name="Graphic 11" descr="Office worker male with solid fill">
            <a:extLst>
              <a:ext uri="{FF2B5EF4-FFF2-40B4-BE49-F238E27FC236}">
                <a16:creationId xmlns:a16="http://schemas.microsoft.com/office/drawing/2014/main" id="{22F3D6C4-CE45-FF5D-C6C9-C0E1BAF617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144000" y="76200"/>
            <a:ext cx="1676400" cy="1676400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854E317-0E42-8219-43A0-14A5F92ED598}"/>
              </a:ext>
            </a:extLst>
          </p:cNvPr>
          <p:cNvCxnSpPr/>
          <p:nvPr/>
        </p:nvCxnSpPr>
        <p:spPr>
          <a:xfrm>
            <a:off x="1676400" y="1905000"/>
            <a:ext cx="1066800" cy="304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DDD5B03-F5DD-D00F-2C67-D4B986EEF729}"/>
              </a:ext>
            </a:extLst>
          </p:cNvPr>
          <p:cNvCxnSpPr>
            <a:cxnSpLocks/>
          </p:cNvCxnSpPr>
          <p:nvPr/>
        </p:nvCxnSpPr>
        <p:spPr>
          <a:xfrm flipV="1">
            <a:off x="8580120" y="1676400"/>
            <a:ext cx="868680" cy="457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33C97695-D9D4-59A3-9FAB-508338E937D0}"/>
              </a:ext>
            </a:extLst>
          </p:cNvPr>
          <p:cNvSpPr txBox="1"/>
          <p:nvPr/>
        </p:nvSpPr>
        <p:spPr>
          <a:xfrm>
            <a:off x="419100" y="3733800"/>
            <a:ext cx="11353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We need a way to make sure our message does not get tampered with before arrival (</a:t>
            </a:r>
            <a:r>
              <a:rPr lang="en-US" sz="2400" b="1" dirty="0"/>
              <a:t>message integrity</a:t>
            </a:r>
            <a:r>
              <a:rPr lang="en-US" sz="24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We need to find a way to make sure Bob knows these messages are truly coming from Alice (and not someone lying) </a:t>
            </a:r>
            <a:r>
              <a:rPr lang="en-US" sz="2400" dirty="0">
                <a:sym typeface="Wingdings" panose="05000000000000000000" pitchFamily="2" charset="2"/>
              </a:rPr>
              <a:t> </a:t>
            </a:r>
            <a:r>
              <a:rPr lang="en-US" sz="2400" b="1" dirty="0">
                <a:sym typeface="Wingdings" panose="05000000000000000000" pitchFamily="2" charset="2"/>
              </a:rPr>
              <a:t>Authentication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44966711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47</a:t>
            </a:fld>
            <a:endParaRPr spc="-5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0015FDB-1AA7-45B5-9BA4-A710365F9356}"/>
              </a:ext>
            </a:extLst>
          </p:cNvPr>
          <p:cNvSpPr txBox="1"/>
          <p:nvPr/>
        </p:nvSpPr>
        <p:spPr>
          <a:xfrm>
            <a:off x="228600" y="152400"/>
            <a:ext cx="28825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Hash Functions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3E0C19-115D-6825-FDA1-2E74129F0348}"/>
              </a:ext>
            </a:extLst>
          </p:cNvPr>
          <p:cNvSpPr txBox="1"/>
          <p:nvPr/>
        </p:nvSpPr>
        <p:spPr>
          <a:xfrm>
            <a:off x="1038328" y="2990653"/>
            <a:ext cx="74583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BE9AF12-B3D4-613E-79BF-E0F3A868DB3A}"/>
              </a:ext>
            </a:extLst>
          </p:cNvPr>
          <p:cNvSpPr/>
          <p:nvPr/>
        </p:nvSpPr>
        <p:spPr>
          <a:xfrm>
            <a:off x="9655855" y="1288518"/>
            <a:ext cx="1219200" cy="533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45F7FB-E44B-F248-8F1F-51E7198541C8}"/>
              </a:ext>
            </a:extLst>
          </p:cNvPr>
          <p:cNvSpPr txBox="1"/>
          <p:nvPr/>
        </p:nvSpPr>
        <p:spPr>
          <a:xfrm>
            <a:off x="685800" y="1066800"/>
            <a:ext cx="1077730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Hash Functions </a:t>
            </a:r>
            <a:r>
              <a:rPr lang="en-US" sz="2000" dirty="0"/>
              <a:t>map arbitrary size data to data of fixed size</a:t>
            </a:r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An essential building block in cryptography, with desirable practical and security properties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2CBA5DD-6455-C61B-0AEF-027D287407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055" y="2347156"/>
            <a:ext cx="9410700" cy="36480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E841E33-C401-8BE0-D091-29B1EBF5E965}"/>
              </a:ext>
            </a:extLst>
          </p:cNvPr>
          <p:cNvSpPr txBox="1"/>
          <p:nvPr/>
        </p:nvSpPr>
        <p:spPr>
          <a:xfrm>
            <a:off x="2264455" y="2176370"/>
            <a:ext cx="2332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Ex. </a:t>
            </a:r>
            <a:r>
              <a:rPr lang="en-US" b="1" dirty="0"/>
              <a:t>f(x) = x mod 100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03603E9-41FD-0F1B-F2B8-4C125D8AF33B}"/>
              </a:ext>
            </a:extLst>
          </p:cNvPr>
          <p:cNvSpPr txBox="1"/>
          <p:nvPr/>
        </p:nvSpPr>
        <p:spPr>
          <a:xfrm>
            <a:off x="6836455" y="3624678"/>
            <a:ext cx="50962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How many buckets?</a:t>
            </a:r>
          </a:p>
          <a:p>
            <a:r>
              <a:rPr lang="en-US" dirty="0"/>
              <a:t>What to do if two keys map to the same bucket?</a:t>
            </a:r>
          </a:p>
        </p:txBody>
      </p:sp>
    </p:spTree>
    <p:extLst>
      <p:ext uri="{BB962C8B-B14F-4D97-AF65-F5344CB8AC3E}">
        <p14:creationId xmlns:p14="http://schemas.microsoft.com/office/powerpoint/2010/main" val="374280567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48</a:t>
            </a:fld>
            <a:endParaRPr spc="-5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0015FDB-1AA7-45B5-9BA4-A710365F9356}"/>
              </a:ext>
            </a:extLst>
          </p:cNvPr>
          <p:cNvSpPr txBox="1"/>
          <p:nvPr/>
        </p:nvSpPr>
        <p:spPr>
          <a:xfrm>
            <a:off x="228600" y="152400"/>
            <a:ext cx="28825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Hash Functions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CBD4766-FC44-ADA2-BD4C-0179C9119AAA}"/>
              </a:ext>
            </a:extLst>
          </p:cNvPr>
          <p:cNvSpPr/>
          <p:nvPr/>
        </p:nvSpPr>
        <p:spPr>
          <a:xfrm>
            <a:off x="9677400" y="1590690"/>
            <a:ext cx="1219200" cy="533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ADC5C29-3DC9-4FFD-D19F-FB1E4576937F}"/>
              </a:ext>
            </a:extLst>
          </p:cNvPr>
          <p:cNvSpPr txBox="1"/>
          <p:nvPr/>
        </p:nvSpPr>
        <p:spPr>
          <a:xfrm>
            <a:off x="590550" y="869655"/>
            <a:ext cx="888576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Cryptographic Hash Functions </a:t>
            </a:r>
            <a:r>
              <a:rPr lang="en-US" sz="2000" dirty="0"/>
              <a:t>map arbitrary size data to data of fixed size</a:t>
            </a:r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But with </a:t>
            </a:r>
            <a:r>
              <a:rPr lang="en-US" sz="2000" b="1" dirty="0"/>
              <a:t>three</a:t>
            </a:r>
            <a:r>
              <a:rPr lang="en-US" sz="2000" dirty="0"/>
              <a:t> additional important properties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D853731-0283-B1C6-4855-7F72A236CF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0" y="2209800"/>
            <a:ext cx="7353300" cy="2200275"/>
          </a:xfrm>
          <a:prstGeom prst="rect">
            <a:avLst/>
          </a:prstGeom>
        </p:spPr>
      </p:pic>
      <p:sp>
        <p:nvSpPr>
          <p:cNvPr id="12" name="Arrow: Down 11">
            <a:extLst>
              <a:ext uri="{FF2B5EF4-FFF2-40B4-BE49-F238E27FC236}">
                <a16:creationId xmlns:a16="http://schemas.microsoft.com/office/drawing/2014/main" id="{CCA9F3AD-0D8C-381E-0F57-2FFE39EE68BE}"/>
              </a:ext>
            </a:extLst>
          </p:cNvPr>
          <p:cNvSpPr/>
          <p:nvPr/>
        </p:nvSpPr>
        <p:spPr>
          <a:xfrm rot="4963868">
            <a:off x="7359095" y="2807813"/>
            <a:ext cx="381000" cy="95236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54B24F3-9AE9-B7CA-0744-3B55A1B408DA}"/>
              </a:ext>
            </a:extLst>
          </p:cNvPr>
          <p:cNvSpPr txBox="1"/>
          <p:nvPr/>
        </p:nvSpPr>
        <p:spPr>
          <a:xfrm>
            <a:off x="8065501" y="2904383"/>
            <a:ext cx="40619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SHA-256 = A cryptographically secure hashing function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78E9C93-7876-91F0-8ADE-606119B960AE}"/>
              </a:ext>
            </a:extLst>
          </p:cNvPr>
          <p:cNvSpPr txBox="1"/>
          <p:nvPr/>
        </p:nvSpPr>
        <p:spPr>
          <a:xfrm>
            <a:off x="8958846" y="2291185"/>
            <a:ext cx="2153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 = Message 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2346E1E-F73E-56B1-3253-54667A776002}"/>
              </a:ext>
            </a:extLst>
          </p:cNvPr>
          <p:cNvSpPr txBox="1"/>
          <p:nvPr/>
        </p:nvSpPr>
        <p:spPr>
          <a:xfrm>
            <a:off x="7235258" y="4089768"/>
            <a:ext cx="57224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Output = Hashed Message M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52EF64A-5A42-5BB0-8B79-E655EE3B36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3048000"/>
            <a:ext cx="4116028" cy="3114675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92976CA5-5536-5AB6-C8F9-13B7C553D5CB}"/>
              </a:ext>
            </a:extLst>
          </p:cNvPr>
          <p:cNvGrpSpPr/>
          <p:nvPr/>
        </p:nvGrpSpPr>
        <p:grpSpPr>
          <a:xfrm>
            <a:off x="2956840" y="2437840"/>
            <a:ext cx="573840" cy="119160"/>
            <a:chOff x="2956840" y="2437840"/>
            <a:chExt cx="573840" cy="11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6BBB5990-E3EB-2039-5F5B-75CCB7E5F791}"/>
                    </a:ext>
                  </a:extLst>
                </p14:cNvPr>
                <p14:cNvContentPartPr/>
                <p14:nvPr/>
              </p14:nvContentPartPr>
              <p14:xfrm>
                <a:off x="3528520" y="2437840"/>
                <a:ext cx="2160" cy="3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6BBB5990-E3EB-2039-5F5B-75CCB7E5F791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519880" y="2429200"/>
                  <a:ext cx="198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6A7C421C-A12D-34B9-35CC-D4F5D9BEDC71}"/>
                    </a:ext>
                  </a:extLst>
                </p14:cNvPr>
                <p14:cNvContentPartPr/>
                <p14:nvPr/>
              </p14:nvContentPartPr>
              <p14:xfrm>
                <a:off x="3391360" y="2437840"/>
                <a:ext cx="52920" cy="3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6A7C421C-A12D-34B9-35CC-D4F5D9BEDC71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382720" y="2429200"/>
                  <a:ext cx="705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1D5C1D1E-6D44-E36F-7A5D-582F1AE180F6}"/>
                    </a:ext>
                  </a:extLst>
                </p14:cNvPr>
                <p14:cNvContentPartPr/>
                <p14:nvPr/>
              </p14:nvContentPartPr>
              <p14:xfrm>
                <a:off x="2956840" y="2443240"/>
                <a:ext cx="350280" cy="1137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1D5C1D1E-6D44-E36F-7A5D-582F1AE180F6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947840" y="2434240"/>
                  <a:ext cx="367920" cy="131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522C1DA-8C75-EEBD-4DC4-BE3E0659B7E9}"/>
              </a:ext>
            </a:extLst>
          </p:cNvPr>
          <p:cNvGrpSpPr/>
          <p:nvPr/>
        </p:nvGrpSpPr>
        <p:grpSpPr>
          <a:xfrm>
            <a:off x="2171680" y="2595520"/>
            <a:ext cx="683280" cy="399960"/>
            <a:chOff x="2171680" y="2595520"/>
            <a:chExt cx="683280" cy="399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6D275CB3-523E-EBD2-B69D-FA8925E7A162}"/>
                    </a:ext>
                  </a:extLst>
                </p14:cNvPr>
                <p14:cNvContentPartPr/>
                <p14:nvPr/>
              </p14:nvContentPartPr>
              <p14:xfrm>
                <a:off x="2559040" y="2595520"/>
                <a:ext cx="295920" cy="1173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6D275CB3-523E-EBD2-B69D-FA8925E7A162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550400" y="2586880"/>
                  <a:ext cx="31356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79127618-FF98-5DDB-EFCD-4080A24EC243}"/>
                    </a:ext>
                  </a:extLst>
                </p14:cNvPr>
                <p14:cNvContentPartPr/>
                <p14:nvPr/>
              </p14:nvContentPartPr>
              <p14:xfrm>
                <a:off x="2328640" y="2737720"/>
                <a:ext cx="190800" cy="1299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79127618-FF98-5DDB-EFCD-4080A24EC243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320000" y="2729080"/>
                  <a:ext cx="20844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5EC72945-A1DC-6276-7258-6CAD95DA9013}"/>
                    </a:ext>
                  </a:extLst>
                </p14:cNvPr>
                <p14:cNvContentPartPr/>
                <p14:nvPr/>
              </p14:nvContentPartPr>
              <p14:xfrm>
                <a:off x="2279680" y="2890000"/>
                <a:ext cx="16560" cy="2448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5EC72945-A1DC-6276-7258-6CAD95DA9013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270680" y="2881360"/>
                  <a:ext cx="3420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46B4B140-0859-2814-E0A7-C13D7BD60B99}"/>
                    </a:ext>
                  </a:extLst>
                </p14:cNvPr>
                <p14:cNvContentPartPr/>
                <p14:nvPr/>
              </p14:nvContentPartPr>
              <p14:xfrm>
                <a:off x="2264560" y="2966320"/>
                <a:ext cx="1080" cy="3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46B4B140-0859-2814-E0A7-C13D7BD60B99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255560" y="2957680"/>
                  <a:ext cx="1872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7AA64555-17A5-FC89-F63C-B4B4EF7F6922}"/>
                    </a:ext>
                  </a:extLst>
                </p14:cNvPr>
                <p14:cNvContentPartPr/>
                <p14:nvPr/>
              </p14:nvContentPartPr>
              <p14:xfrm>
                <a:off x="2171680" y="2906920"/>
                <a:ext cx="204480" cy="885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7AA64555-17A5-FC89-F63C-B4B4EF7F6922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163040" y="2897920"/>
                  <a:ext cx="222120" cy="106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46EEAFEF-4204-FD81-D6B1-13585CB9A0F6}"/>
                  </a:ext>
                </a:extLst>
              </p14:cNvPr>
              <p14:cNvContentPartPr/>
              <p14:nvPr/>
            </p14:nvContentPartPr>
            <p14:xfrm>
              <a:off x="5484040" y="4378600"/>
              <a:ext cx="2520" cy="108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46EEAFEF-4204-FD81-D6B1-13585CB9A0F6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475040" y="4369600"/>
                <a:ext cx="20160" cy="1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71C5AD1A-4A12-0195-FD1D-CAFA90CFA305}"/>
                  </a:ext>
                </a:extLst>
              </p14:cNvPr>
              <p14:cNvContentPartPr/>
              <p14:nvPr/>
            </p14:nvContentPartPr>
            <p14:xfrm>
              <a:off x="5448400" y="4505680"/>
              <a:ext cx="7560" cy="2664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71C5AD1A-4A12-0195-FD1D-CAFA90CFA305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439400" y="4496680"/>
                <a:ext cx="25200" cy="4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59358E05-A436-06A3-EB7C-4E9FE6B501F1}"/>
                  </a:ext>
                </a:extLst>
              </p14:cNvPr>
              <p14:cNvContentPartPr/>
              <p14:nvPr/>
            </p14:nvContentPartPr>
            <p14:xfrm>
              <a:off x="5334280" y="4597120"/>
              <a:ext cx="96120" cy="21240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59358E05-A436-06A3-EB7C-4E9FE6B501F1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325640" y="4588480"/>
                <a:ext cx="113760" cy="230040"/>
              </a:xfrm>
              <a:prstGeom prst="rect">
                <a:avLst/>
              </a:prstGeom>
            </p:spPr>
          </p:pic>
        </mc:Fallback>
      </mc:AlternateContent>
      <p:grpSp>
        <p:nvGrpSpPr>
          <p:cNvPr id="37" name="Group 36">
            <a:extLst>
              <a:ext uri="{FF2B5EF4-FFF2-40B4-BE49-F238E27FC236}">
                <a16:creationId xmlns:a16="http://schemas.microsoft.com/office/drawing/2014/main" id="{2CC7BC99-695C-CB75-ED1C-C67D65D0CAC0}"/>
              </a:ext>
            </a:extLst>
          </p:cNvPr>
          <p:cNvGrpSpPr/>
          <p:nvPr/>
        </p:nvGrpSpPr>
        <p:grpSpPr>
          <a:xfrm>
            <a:off x="4445800" y="4917160"/>
            <a:ext cx="811800" cy="257400"/>
            <a:chOff x="4445800" y="4917160"/>
            <a:chExt cx="811800" cy="257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BE8FC026-8EDB-EFD5-E6C3-4A386B0031B5}"/>
                    </a:ext>
                  </a:extLst>
                </p14:cNvPr>
                <p14:cNvContentPartPr/>
                <p14:nvPr/>
              </p14:nvContentPartPr>
              <p14:xfrm>
                <a:off x="5133400" y="4917160"/>
                <a:ext cx="124200" cy="903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BE8FC026-8EDB-EFD5-E6C3-4A386B0031B5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124400" y="4908160"/>
                  <a:ext cx="14184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BB354E09-9E9D-8711-CA9C-9152CC5DAE9B}"/>
                    </a:ext>
                  </a:extLst>
                </p14:cNvPr>
                <p14:cNvContentPartPr/>
                <p14:nvPr/>
              </p14:nvContentPartPr>
              <p14:xfrm>
                <a:off x="4831360" y="5013640"/>
                <a:ext cx="254160" cy="5760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BB354E09-9E9D-8711-CA9C-9152CC5DAE9B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822360" y="5004640"/>
                  <a:ext cx="27180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936AAD33-0016-A474-96C5-A44175169950}"/>
                    </a:ext>
                  </a:extLst>
                </p14:cNvPr>
                <p14:cNvContentPartPr/>
                <p14:nvPr/>
              </p14:nvContentPartPr>
              <p14:xfrm>
                <a:off x="4570000" y="5074480"/>
                <a:ext cx="194760" cy="3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936AAD33-0016-A474-96C5-A44175169950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561360" y="5065840"/>
                  <a:ext cx="2124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0901A757-DE59-DC59-DD07-C7E9F8EA72E1}"/>
                    </a:ext>
                  </a:extLst>
                </p14:cNvPr>
                <p14:cNvContentPartPr/>
                <p14:nvPr/>
              </p14:nvContentPartPr>
              <p14:xfrm>
                <a:off x="4508800" y="5074480"/>
                <a:ext cx="32760" cy="36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0901A757-DE59-DC59-DD07-C7E9F8EA72E1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500160" y="5065840"/>
                  <a:ext cx="504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A2F72FC4-9F49-9135-56CC-C61C01944117}"/>
                    </a:ext>
                  </a:extLst>
                </p14:cNvPr>
                <p14:cNvContentPartPr/>
                <p14:nvPr/>
              </p14:nvContentPartPr>
              <p14:xfrm>
                <a:off x="4445800" y="4967560"/>
                <a:ext cx="157320" cy="20700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A2F72FC4-9F49-9135-56CC-C61C01944117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436800" y="4958560"/>
                  <a:ext cx="174960" cy="2246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1622638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49</a:t>
            </a:fld>
            <a:endParaRPr spc="-5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0015FDB-1AA7-45B5-9BA4-A710365F9356}"/>
              </a:ext>
            </a:extLst>
          </p:cNvPr>
          <p:cNvSpPr txBox="1"/>
          <p:nvPr/>
        </p:nvSpPr>
        <p:spPr>
          <a:xfrm>
            <a:off x="228600" y="152400"/>
            <a:ext cx="28825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Hash Functions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20B6C27-D452-937E-6FD1-10CAE9380D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075" y="885825"/>
            <a:ext cx="11753850" cy="508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0341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5</a:t>
            </a:fld>
            <a:endParaRPr spc="-5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DF9F4D-E483-3A08-1845-E25A44DD91BA}"/>
              </a:ext>
            </a:extLst>
          </p:cNvPr>
          <p:cNvSpPr txBox="1"/>
          <p:nvPr/>
        </p:nvSpPr>
        <p:spPr>
          <a:xfrm>
            <a:off x="762000" y="533400"/>
            <a:ext cx="327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6603039-07B9-93BF-B1D4-5ED74E1273E8}"/>
              </a:ext>
            </a:extLst>
          </p:cNvPr>
          <p:cNvSpPr txBox="1"/>
          <p:nvPr/>
        </p:nvSpPr>
        <p:spPr>
          <a:xfrm>
            <a:off x="76200" y="35878"/>
            <a:ext cx="48606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Symmetric Key Cryptography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5C5E15-7956-F765-A63E-6F8064C5A9FB}"/>
              </a:ext>
            </a:extLst>
          </p:cNvPr>
          <p:cNvSpPr txBox="1"/>
          <p:nvPr/>
        </p:nvSpPr>
        <p:spPr>
          <a:xfrm>
            <a:off x="1317326" y="1313565"/>
            <a:ext cx="7239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Symmetric Key Cryptography </a:t>
            </a:r>
            <a:r>
              <a:rPr lang="en-US" sz="2000" dirty="0"/>
              <a:t>is a type of encryption where only one key (a secret key) is used to both encrypt and decrypt electronic information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4E198E5-95C7-61BC-98FF-39FE6E3DEC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9763" y="2667000"/>
            <a:ext cx="6472771" cy="3557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08642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50</a:t>
            </a:fld>
            <a:endParaRPr spc="-5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BF0F22-C9AC-7B91-8816-32E0DC8EDFBC}"/>
              </a:ext>
            </a:extLst>
          </p:cNvPr>
          <p:cNvSpPr txBox="1"/>
          <p:nvPr/>
        </p:nvSpPr>
        <p:spPr>
          <a:xfrm>
            <a:off x="152400" y="76200"/>
            <a:ext cx="807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b="1" dirty="0"/>
              <a:t>Applications of Hashing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13372AF3-76A1-D295-6378-B837073425A9}"/>
              </a:ext>
            </a:extLst>
          </p:cNvPr>
          <p:cNvSpPr/>
          <p:nvPr/>
        </p:nvSpPr>
        <p:spPr>
          <a:xfrm>
            <a:off x="4495800" y="1600200"/>
            <a:ext cx="1752600" cy="312420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/>
              <a:t>MD5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4AE8DF7-3BFF-0468-FD7B-E8C64955A756}"/>
              </a:ext>
            </a:extLst>
          </p:cNvPr>
          <p:cNvCxnSpPr/>
          <p:nvPr/>
        </p:nvCxnSpPr>
        <p:spPr>
          <a:xfrm>
            <a:off x="1905000" y="1523893"/>
            <a:ext cx="2514600" cy="76200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49A638A-F2EE-EA6B-E305-C75D382E6B0A}"/>
              </a:ext>
            </a:extLst>
          </p:cNvPr>
          <p:cNvCxnSpPr>
            <a:cxnSpLocks/>
          </p:cNvCxnSpPr>
          <p:nvPr/>
        </p:nvCxnSpPr>
        <p:spPr>
          <a:xfrm>
            <a:off x="1724526" y="2819400"/>
            <a:ext cx="2667000" cy="14638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0906D09-65AA-F0D1-3D83-FD1F72CC4E0D}"/>
              </a:ext>
            </a:extLst>
          </p:cNvPr>
          <p:cNvCxnSpPr>
            <a:cxnSpLocks/>
          </p:cNvCxnSpPr>
          <p:nvPr/>
        </p:nvCxnSpPr>
        <p:spPr>
          <a:xfrm flipV="1">
            <a:off x="1724526" y="3515587"/>
            <a:ext cx="2654968" cy="191329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585A7F5-4CDD-6F2C-8369-1BA97E0C2FC8}"/>
              </a:ext>
            </a:extLst>
          </p:cNvPr>
          <p:cNvCxnSpPr>
            <a:cxnSpLocks/>
          </p:cNvCxnSpPr>
          <p:nvPr/>
        </p:nvCxnSpPr>
        <p:spPr>
          <a:xfrm flipV="1">
            <a:off x="1991227" y="4028490"/>
            <a:ext cx="2362200" cy="701341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CA9DA9F-B6E7-06F0-BA12-18AD5E6E3E22}"/>
              </a:ext>
            </a:extLst>
          </p:cNvPr>
          <p:cNvCxnSpPr>
            <a:cxnSpLocks/>
          </p:cNvCxnSpPr>
          <p:nvPr/>
        </p:nvCxnSpPr>
        <p:spPr>
          <a:xfrm>
            <a:off x="6244389" y="3120135"/>
            <a:ext cx="1528011" cy="152806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D0FA56B-B824-241C-6B14-6FC95F24463D}"/>
              </a:ext>
            </a:extLst>
          </p:cNvPr>
          <p:cNvCxnSpPr>
            <a:cxnSpLocks/>
          </p:cNvCxnSpPr>
          <p:nvPr/>
        </p:nvCxnSpPr>
        <p:spPr>
          <a:xfrm flipV="1">
            <a:off x="6244389" y="1372107"/>
            <a:ext cx="1756611" cy="174802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6F65DC9-6220-8455-DE39-2F7B50522DC6}"/>
              </a:ext>
            </a:extLst>
          </p:cNvPr>
          <p:cNvCxnSpPr>
            <a:cxnSpLocks/>
          </p:cNvCxnSpPr>
          <p:nvPr/>
        </p:nvCxnSpPr>
        <p:spPr>
          <a:xfrm flipV="1">
            <a:off x="6244389" y="2285893"/>
            <a:ext cx="1985211" cy="841613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462BF44-6C63-5ED2-07B6-0E6FD1A3033B}"/>
              </a:ext>
            </a:extLst>
          </p:cNvPr>
          <p:cNvCxnSpPr>
            <a:cxnSpLocks/>
          </p:cNvCxnSpPr>
          <p:nvPr/>
        </p:nvCxnSpPr>
        <p:spPr>
          <a:xfrm>
            <a:off x="6216315" y="3127506"/>
            <a:ext cx="2137611" cy="145649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2" descr="PY Icon">
            <a:extLst>
              <a:ext uri="{FF2B5EF4-FFF2-40B4-BE49-F238E27FC236}">
                <a16:creationId xmlns:a16="http://schemas.microsoft.com/office/drawing/2014/main" id="{6396A20E-B187-C6DD-F6C4-1A0A0EA6C0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917" y="1018198"/>
            <a:ext cx="715788" cy="715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Rainforest Capybara - Top Facts, Information &amp; Pictures">
            <a:extLst>
              <a:ext uri="{FF2B5EF4-FFF2-40B4-BE49-F238E27FC236}">
                <a16:creationId xmlns:a16="http://schemas.microsoft.com/office/drawing/2014/main" id="{423B4B4D-C568-930B-C752-7E8FC5AF1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384151"/>
            <a:ext cx="1453889" cy="851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D3C4DF7-2F05-8693-9A5E-7B6C38BE314F}"/>
              </a:ext>
            </a:extLst>
          </p:cNvPr>
          <p:cNvSpPr txBox="1"/>
          <p:nvPr/>
        </p:nvSpPr>
        <p:spPr>
          <a:xfrm>
            <a:off x="91598" y="3549209"/>
            <a:ext cx="1701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password123</a:t>
            </a:r>
          </a:p>
        </p:txBody>
      </p:sp>
      <p:pic>
        <p:nvPicPr>
          <p:cNvPr id="18" name="Picture 6" descr="PDF - Wikipedia">
            <a:extLst>
              <a:ext uri="{FF2B5EF4-FFF2-40B4-BE49-F238E27FC236}">
                <a16:creationId xmlns:a16="http://schemas.microsoft.com/office/drawing/2014/main" id="{AE6A1265-BF68-9AE7-B890-ABFF173559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335" y="4327754"/>
            <a:ext cx="706437" cy="867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814E66F-D142-0669-45A1-2968471F3651}"/>
              </a:ext>
            </a:extLst>
          </p:cNvPr>
          <p:cNvSpPr txBox="1"/>
          <p:nvPr/>
        </p:nvSpPr>
        <p:spPr>
          <a:xfrm>
            <a:off x="8113052" y="1994521"/>
            <a:ext cx="61240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73bd1ddd3ef1051bf5c4bde7a2b5a6c2</a:t>
            </a:r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32BCAAD-5ECC-46A0-B124-6E6734D4A96E}"/>
              </a:ext>
            </a:extLst>
          </p:cNvPr>
          <p:cNvSpPr txBox="1"/>
          <p:nvPr/>
        </p:nvSpPr>
        <p:spPr>
          <a:xfrm>
            <a:off x="8215993" y="4496089"/>
            <a:ext cx="3954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e2ee5b2d1719edef3f8120cff39f0180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709B4BC-3A78-284F-241D-CDA79AE14449}"/>
              </a:ext>
            </a:extLst>
          </p:cNvPr>
          <p:cNvSpPr txBox="1"/>
          <p:nvPr/>
        </p:nvSpPr>
        <p:spPr>
          <a:xfrm>
            <a:off x="8093286" y="1199061"/>
            <a:ext cx="4095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31973ff867a5a4c2546ec4cca1c126b4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F7F83CD-3B32-B3C2-95C1-DC9F847758FC}"/>
              </a:ext>
            </a:extLst>
          </p:cNvPr>
          <p:cNvSpPr txBox="1"/>
          <p:nvPr/>
        </p:nvSpPr>
        <p:spPr>
          <a:xfrm>
            <a:off x="8353926" y="3088489"/>
            <a:ext cx="68824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c527fc24f5932e932f44c31f1f8c674e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4AD912A-7911-02EB-0F94-C5A906CB56F9}"/>
              </a:ext>
            </a:extLst>
          </p:cNvPr>
          <p:cNvSpPr txBox="1"/>
          <p:nvPr/>
        </p:nvSpPr>
        <p:spPr>
          <a:xfrm>
            <a:off x="8353926" y="179355"/>
            <a:ext cx="3390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 space of MD5 (128 bits)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F884471-E449-8720-DB13-80F75DCA318C}"/>
              </a:ext>
            </a:extLst>
          </p:cNvPr>
          <p:cNvSpPr txBox="1"/>
          <p:nvPr/>
        </p:nvSpPr>
        <p:spPr>
          <a:xfrm>
            <a:off x="7543800" y="5335773"/>
            <a:ext cx="46987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FFFFFFFFFFFFFFFFFFFFFFFFFFFFFFFF</a:t>
            </a:r>
          </a:p>
          <a:p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6DC2ECE-9A60-AEC0-B5CE-C532C3E6306F}"/>
              </a:ext>
            </a:extLst>
          </p:cNvPr>
          <p:cNvSpPr txBox="1"/>
          <p:nvPr/>
        </p:nvSpPr>
        <p:spPr>
          <a:xfrm>
            <a:off x="1547772" y="5777057"/>
            <a:ext cx="55627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What are some uses for hashing</a:t>
            </a:r>
            <a:r>
              <a:rPr lang="en-US" sz="2800" dirty="0">
                <a:highlight>
                  <a:srgbClr val="00FF00"/>
                </a:highlight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85810901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51</a:t>
            </a:fld>
            <a:endParaRPr spc="-5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BF0F22-C9AC-7B91-8816-32E0DC8EDFBC}"/>
              </a:ext>
            </a:extLst>
          </p:cNvPr>
          <p:cNvSpPr txBox="1"/>
          <p:nvPr/>
        </p:nvSpPr>
        <p:spPr>
          <a:xfrm>
            <a:off x="152400" y="76200"/>
            <a:ext cx="807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b="1" dirty="0"/>
              <a:t>Applications of Hashing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D3ED2E3-8040-B902-F20F-0B5528DEF1C9}"/>
              </a:ext>
            </a:extLst>
          </p:cNvPr>
          <p:cNvSpPr txBox="1"/>
          <p:nvPr/>
        </p:nvSpPr>
        <p:spPr>
          <a:xfrm>
            <a:off x="609600" y="1004500"/>
            <a:ext cx="4648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Password Storage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Websites don’t store your password in plaintext, instead they store the </a:t>
            </a:r>
            <a:r>
              <a:rPr lang="en-US" b="1" dirty="0"/>
              <a:t>hash</a:t>
            </a:r>
            <a:r>
              <a:rPr lang="en-US" dirty="0"/>
              <a:t> of your password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3C9F60-CF49-9E02-ACFD-BE22405304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2438400"/>
            <a:ext cx="5405438" cy="326742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E005D7A-754F-4803-2A74-23A7FE6D9F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004"/>
          <a:stretch/>
        </p:blipFill>
        <p:spPr>
          <a:xfrm>
            <a:off x="5980001" y="2438400"/>
            <a:ext cx="6196397" cy="3560208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872B4D70-CF00-E80A-BA3D-2B91F9CC48BD}"/>
              </a:ext>
            </a:extLst>
          </p:cNvPr>
          <p:cNvSpPr txBox="1"/>
          <p:nvPr/>
        </p:nvSpPr>
        <p:spPr>
          <a:xfrm>
            <a:off x="6705600" y="857968"/>
            <a:ext cx="4419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Fairness and Commitment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Disclosing a hash does not disclose the original message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Useful for committing a secret without disclosing the secret itself</a:t>
            </a:r>
          </a:p>
        </p:txBody>
      </p:sp>
    </p:spTree>
    <p:extLst>
      <p:ext uri="{BB962C8B-B14F-4D97-AF65-F5344CB8AC3E}">
        <p14:creationId xmlns:p14="http://schemas.microsoft.com/office/powerpoint/2010/main" val="244381909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52</a:t>
            </a:fld>
            <a:endParaRPr spc="-5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BF0F22-C9AC-7B91-8816-32E0DC8EDFBC}"/>
              </a:ext>
            </a:extLst>
          </p:cNvPr>
          <p:cNvSpPr txBox="1"/>
          <p:nvPr/>
        </p:nvSpPr>
        <p:spPr>
          <a:xfrm>
            <a:off x="152400" y="76200"/>
            <a:ext cx="807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b="1" dirty="0"/>
              <a:t>Applications of Hashing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D3ED2E3-8040-B902-F20F-0B5528DEF1C9}"/>
              </a:ext>
            </a:extLst>
          </p:cNvPr>
          <p:cNvSpPr txBox="1"/>
          <p:nvPr/>
        </p:nvSpPr>
        <p:spPr>
          <a:xfrm>
            <a:off x="609600" y="1004500"/>
            <a:ext cx="4648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Password Storage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Websites don’t store your password in plaintext, instead they store the </a:t>
            </a:r>
            <a:r>
              <a:rPr lang="en-US" b="1" dirty="0"/>
              <a:t>hash</a:t>
            </a:r>
            <a:r>
              <a:rPr lang="en-US" dirty="0"/>
              <a:t> of your password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3C9F60-CF49-9E02-ACFD-BE22405304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2438400"/>
            <a:ext cx="5405438" cy="326742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E005D7A-754F-4803-2A74-23A7FE6D9F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004"/>
          <a:stretch/>
        </p:blipFill>
        <p:spPr>
          <a:xfrm>
            <a:off x="5980001" y="2438400"/>
            <a:ext cx="6196397" cy="3560208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872B4D70-CF00-E80A-BA3D-2B91F9CC48BD}"/>
              </a:ext>
            </a:extLst>
          </p:cNvPr>
          <p:cNvSpPr txBox="1"/>
          <p:nvPr/>
        </p:nvSpPr>
        <p:spPr>
          <a:xfrm>
            <a:off x="6705600" y="857968"/>
            <a:ext cx="4419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Fairness and Commitment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Disclosing a hash does not disclose the original message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Useful for committing a secret without disclosing the secret itself</a:t>
            </a:r>
          </a:p>
        </p:txBody>
      </p:sp>
    </p:spTree>
    <p:extLst>
      <p:ext uri="{BB962C8B-B14F-4D97-AF65-F5344CB8AC3E}">
        <p14:creationId xmlns:p14="http://schemas.microsoft.com/office/powerpoint/2010/main" val="1150780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53</a:t>
            </a:fld>
            <a:endParaRPr spc="-5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BF0F22-C9AC-7B91-8816-32E0DC8EDFBC}"/>
              </a:ext>
            </a:extLst>
          </p:cNvPr>
          <p:cNvSpPr txBox="1"/>
          <p:nvPr/>
        </p:nvSpPr>
        <p:spPr>
          <a:xfrm>
            <a:off x="152400" y="76200"/>
            <a:ext cx="807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b="1" dirty="0"/>
              <a:t>Message Integrity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E63F33-7BEE-3BB5-48FE-B96180E078B0}"/>
              </a:ext>
            </a:extLst>
          </p:cNvPr>
          <p:cNvSpPr txBox="1"/>
          <p:nvPr/>
        </p:nvSpPr>
        <p:spPr>
          <a:xfrm>
            <a:off x="0" y="2918670"/>
            <a:ext cx="61198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89defae676abd3e3a42b41df17c40096</a:t>
            </a:r>
          </a:p>
        </p:txBody>
      </p:sp>
      <p:pic>
        <p:nvPicPr>
          <p:cNvPr id="5" name="Graphic 4" descr="Office worker female outline">
            <a:extLst>
              <a:ext uri="{FF2B5EF4-FFF2-40B4-BE49-F238E27FC236}">
                <a16:creationId xmlns:a16="http://schemas.microsoft.com/office/drawing/2014/main" id="{3B126D6E-BE54-9EBC-69A6-71FD8CC0E9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5800" y="609600"/>
            <a:ext cx="1828800" cy="1828800"/>
          </a:xfrm>
          <a:prstGeom prst="rect">
            <a:avLst/>
          </a:prstGeom>
        </p:spPr>
      </p:pic>
      <p:pic>
        <p:nvPicPr>
          <p:cNvPr id="8" name="Graphic 7" descr="Office worker male with solid fill">
            <a:extLst>
              <a:ext uri="{FF2B5EF4-FFF2-40B4-BE49-F238E27FC236}">
                <a16:creationId xmlns:a16="http://schemas.microsoft.com/office/drawing/2014/main" id="{DC63E61C-39C5-E28F-46D7-B063AB91D4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220200" y="731939"/>
            <a:ext cx="1676400" cy="1676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B49E857-8FB3-8947-FC8F-C49533735E67}"/>
              </a:ext>
            </a:extLst>
          </p:cNvPr>
          <p:cNvSpPr txBox="1"/>
          <p:nvPr/>
        </p:nvSpPr>
        <p:spPr>
          <a:xfrm>
            <a:off x="734946" y="2551435"/>
            <a:ext cx="1779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“I love you bob”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DB84373-CB62-3F19-2ACC-07F1F7D57A2F}"/>
              </a:ext>
            </a:extLst>
          </p:cNvPr>
          <p:cNvCxnSpPr/>
          <p:nvPr/>
        </p:nvCxnSpPr>
        <p:spPr>
          <a:xfrm>
            <a:off x="4114800" y="1735822"/>
            <a:ext cx="342900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68C9D39-F1CA-AE8D-C22B-4A46F937934A}"/>
              </a:ext>
            </a:extLst>
          </p:cNvPr>
          <p:cNvSpPr txBox="1"/>
          <p:nvPr/>
        </p:nvSpPr>
        <p:spPr>
          <a:xfrm>
            <a:off x="9232084" y="2551435"/>
            <a:ext cx="1779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“I love you bob”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35839E0-E0D6-6AA8-F2F5-BBAB68470C9A}"/>
              </a:ext>
            </a:extLst>
          </p:cNvPr>
          <p:cNvSpPr txBox="1"/>
          <p:nvPr/>
        </p:nvSpPr>
        <p:spPr>
          <a:xfrm>
            <a:off x="7620000" y="2223673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Message Received: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1C1B958-087A-312C-B4EC-1CF48F6AEE69}"/>
              </a:ext>
            </a:extLst>
          </p:cNvPr>
          <p:cNvCxnSpPr/>
          <p:nvPr/>
        </p:nvCxnSpPr>
        <p:spPr>
          <a:xfrm>
            <a:off x="10058400" y="3103336"/>
            <a:ext cx="0" cy="4018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9CCDC217-73B6-228A-4E5B-0283DF40FB5E}"/>
              </a:ext>
            </a:extLst>
          </p:cNvPr>
          <p:cNvSpPr/>
          <p:nvPr/>
        </p:nvSpPr>
        <p:spPr>
          <a:xfrm>
            <a:off x="9372601" y="3581400"/>
            <a:ext cx="1371598" cy="5127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Hash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F627F84-7052-5680-5FC4-C86DCA346F99}"/>
              </a:ext>
            </a:extLst>
          </p:cNvPr>
          <p:cNvCxnSpPr/>
          <p:nvPr/>
        </p:nvCxnSpPr>
        <p:spPr>
          <a:xfrm>
            <a:off x="10058400" y="4191000"/>
            <a:ext cx="0" cy="4018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621CFD8-FACB-E1FC-30FC-A0A0D6CD9A15}"/>
              </a:ext>
            </a:extLst>
          </p:cNvPr>
          <p:cNvSpPr txBox="1"/>
          <p:nvPr/>
        </p:nvSpPr>
        <p:spPr>
          <a:xfrm>
            <a:off x="7836694" y="4592864"/>
            <a:ext cx="61198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89defae676abd3e3a42b41df17c40096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C8920B7-46B2-8339-2146-721685677F07}"/>
              </a:ext>
            </a:extLst>
          </p:cNvPr>
          <p:cNvSpPr txBox="1"/>
          <p:nvPr/>
        </p:nvSpPr>
        <p:spPr>
          <a:xfrm>
            <a:off x="457200" y="3837773"/>
            <a:ext cx="41148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Sarah computes the hash of message prior to sending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Bob receives the message, and computes the hash of the received message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FE00E16-D704-6DE0-7F5F-5F77DFD3538D}"/>
              </a:ext>
            </a:extLst>
          </p:cNvPr>
          <p:cNvSpPr txBox="1"/>
          <p:nvPr/>
        </p:nvSpPr>
        <p:spPr>
          <a:xfrm>
            <a:off x="76200" y="5859983"/>
            <a:ext cx="121975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If the message was not tampered with, or modified, then the hashes should be the same</a:t>
            </a:r>
          </a:p>
        </p:txBody>
      </p:sp>
    </p:spTree>
    <p:extLst>
      <p:ext uri="{BB962C8B-B14F-4D97-AF65-F5344CB8AC3E}">
        <p14:creationId xmlns:p14="http://schemas.microsoft.com/office/powerpoint/2010/main" val="178210333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54</a:t>
            </a:fld>
            <a:endParaRPr spc="-5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BF0F22-C9AC-7B91-8816-32E0DC8EDFBC}"/>
              </a:ext>
            </a:extLst>
          </p:cNvPr>
          <p:cNvSpPr txBox="1"/>
          <p:nvPr/>
        </p:nvSpPr>
        <p:spPr>
          <a:xfrm>
            <a:off x="76200" y="51005"/>
            <a:ext cx="807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b="1" dirty="0"/>
              <a:t>Message Integrity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E63F33-7BEE-3BB5-48FE-B96180E078B0}"/>
              </a:ext>
            </a:extLst>
          </p:cNvPr>
          <p:cNvSpPr txBox="1"/>
          <p:nvPr/>
        </p:nvSpPr>
        <p:spPr>
          <a:xfrm>
            <a:off x="0" y="2918670"/>
            <a:ext cx="61198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89defae676abd3e3a42b41df17c40096</a:t>
            </a:r>
          </a:p>
        </p:txBody>
      </p:sp>
      <p:pic>
        <p:nvPicPr>
          <p:cNvPr id="5" name="Graphic 4" descr="Office worker female outline">
            <a:extLst>
              <a:ext uri="{FF2B5EF4-FFF2-40B4-BE49-F238E27FC236}">
                <a16:creationId xmlns:a16="http://schemas.microsoft.com/office/drawing/2014/main" id="{3B126D6E-BE54-9EBC-69A6-71FD8CC0E9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5800" y="609600"/>
            <a:ext cx="1828800" cy="1828800"/>
          </a:xfrm>
          <a:prstGeom prst="rect">
            <a:avLst/>
          </a:prstGeom>
        </p:spPr>
      </p:pic>
      <p:pic>
        <p:nvPicPr>
          <p:cNvPr id="8" name="Graphic 7" descr="Office worker male with solid fill">
            <a:extLst>
              <a:ext uri="{FF2B5EF4-FFF2-40B4-BE49-F238E27FC236}">
                <a16:creationId xmlns:a16="http://schemas.microsoft.com/office/drawing/2014/main" id="{DC63E61C-39C5-E28F-46D7-B063AB91D4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220200" y="731939"/>
            <a:ext cx="1676400" cy="1676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B49E857-8FB3-8947-FC8F-C49533735E67}"/>
              </a:ext>
            </a:extLst>
          </p:cNvPr>
          <p:cNvSpPr txBox="1"/>
          <p:nvPr/>
        </p:nvSpPr>
        <p:spPr>
          <a:xfrm>
            <a:off x="734946" y="2551435"/>
            <a:ext cx="1779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“I love you bob”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DB84373-CB62-3F19-2ACC-07F1F7D57A2F}"/>
              </a:ext>
            </a:extLst>
          </p:cNvPr>
          <p:cNvCxnSpPr/>
          <p:nvPr/>
        </p:nvCxnSpPr>
        <p:spPr>
          <a:xfrm>
            <a:off x="4114800" y="1735822"/>
            <a:ext cx="342900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68C9D39-F1CA-AE8D-C22B-4A46F937934A}"/>
              </a:ext>
            </a:extLst>
          </p:cNvPr>
          <p:cNvSpPr txBox="1"/>
          <p:nvPr/>
        </p:nvSpPr>
        <p:spPr>
          <a:xfrm>
            <a:off x="9232084" y="2551435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“I hate you bob”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35839E0-E0D6-6AA8-F2F5-BBAB68470C9A}"/>
              </a:ext>
            </a:extLst>
          </p:cNvPr>
          <p:cNvSpPr txBox="1"/>
          <p:nvPr/>
        </p:nvSpPr>
        <p:spPr>
          <a:xfrm>
            <a:off x="7620000" y="2223673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Message Received: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1C1B958-087A-312C-B4EC-1CF48F6AEE69}"/>
              </a:ext>
            </a:extLst>
          </p:cNvPr>
          <p:cNvCxnSpPr/>
          <p:nvPr/>
        </p:nvCxnSpPr>
        <p:spPr>
          <a:xfrm>
            <a:off x="10058400" y="3103336"/>
            <a:ext cx="0" cy="4018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9CCDC217-73B6-228A-4E5B-0283DF40FB5E}"/>
              </a:ext>
            </a:extLst>
          </p:cNvPr>
          <p:cNvSpPr/>
          <p:nvPr/>
        </p:nvSpPr>
        <p:spPr>
          <a:xfrm>
            <a:off x="9372601" y="3581400"/>
            <a:ext cx="1371598" cy="5127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Hash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F627F84-7052-5680-5FC4-C86DCA346F99}"/>
              </a:ext>
            </a:extLst>
          </p:cNvPr>
          <p:cNvCxnSpPr/>
          <p:nvPr/>
        </p:nvCxnSpPr>
        <p:spPr>
          <a:xfrm>
            <a:off x="10058400" y="4191000"/>
            <a:ext cx="0" cy="4018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621CFD8-FACB-E1FC-30FC-A0A0D6CD9A15}"/>
              </a:ext>
            </a:extLst>
          </p:cNvPr>
          <p:cNvSpPr txBox="1"/>
          <p:nvPr/>
        </p:nvSpPr>
        <p:spPr>
          <a:xfrm>
            <a:off x="7836694" y="4592864"/>
            <a:ext cx="61198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b0608c4e1775ad8f92e7b5c191774c5d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C8920B7-46B2-8339-2146-721685677F07}"/>
              </a:ext>
            </a:extLst>
          </p:cNvPr>
          <p:cNvSpPr txBox="1"/>
          <p:nvPr/>
        </p:nvSpPr>
        <p:spPr>
          <a:xfrm>
            <a:off x="457200" y="3837773"/>
            <a:ext cx="41148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Sarah computes the hash of message prior to sending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Bob receives the message, and computes the hash of the received message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FE00E16-D704-6DE0-7F5F-5F77DFD3538D}"/>
              </a:ext>
            </a:extLst>
          </p:cNvPr>
          <p:cNvSpPr txBox="1"/>
          <p:nvPr/>
        </p:nvSpPr>
        <p:spPr>
          <a:xfrm>
            <a:off x="76200" y="5859983"/>
            <a:ext cx="121975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If the message was not tampered with, or modified, then the hashes should be the same</a:t>
            </a:r>
          </a:p>
        </p:txBody>
      </p:sp>
      <p:pic>
        <p:nvPicPr>
          <p:cNvPr id="2" name="Graphic 1" descr="Devil face outline with solid fill">
            <a:extLst>
              <a:ext uri="{FF2B5EF4-FFF2-40B4-BE49-F238E27FC236}">
                <a16:creationId xmlns:a16="http://schemas.microsoft.com/office/drawing/2014/main" id="{A73B43EE-FE37-89AB-2795-47E248ECFA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89687" y="583354"/>
            <a:ext cx="762000" cy="762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39F9D6C-FAFF-7C10-DFDA-62712359E396}"/>
              </a:ext>
            </a:extLst>
          </p:cNvPr>
          <p:cNvSpPr txBox="1"/>
          <p:nvPr/>
        </p:nvSpPr>
        <p:spPr>
          <a:xfrm>
            <a:off x="5219565" y="963974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“I hate you bob”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6BFC82-3F29-BFD1-9B29-F9A9B071B8E0}"/>
              </a:ext>
            </a:extLst>
          </p:cNvPr>
          <p:cNvSpPr txBox="1"/>
          <p:nvPr/>
        </p:nvSpPr>
        <p:spPr>
          <a:xfrm>
            <a:off x="5278393" y="542378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Eve tampers with message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CFFDE31-06E7-AB47-9D71-882A7FB9A055}"/>
              </a:ext>
            </a:extLst>
          </p:cNvPr>
          <p:cNvSpPr txBox="1"/>
          <p:nvPr/>
        </p:nvSpPr>
        <p:spPr>
          <a:xfrm>
            <a:off x="7285954" y="5035870"/>
            <a:ext cx="4910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Different hashes = something fishy is going on</a:t>
            </a:r>
          </a:p>
        </p:txBody>
      </p:sp>
    </p:spTree>
    <p:extLst>
      <p:ext uri="{BB962C8B-B14F-4D97-AF65-F5344CB8AC3E}">
        <p14:creationId xmlns:p14="http://schemas.microsoft.com/office/powerpoint/2010/main" val="26674835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55</a:t>
            </a:fld>
            <a:endParaRPr spc="-5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BF0F22-C9AC-7B91-8816-32E0DC8EDFBC}"/>
              </a:ext>
            </a:extLst>
          </p:cNvPr>
          <p:cNvSpPr txBox="1"/>
          <p:nvPr/>
        </p:nvSpPr>
        <p:spPr>
          <a:xfrm>
            <a:off x="76200" y="51005"/>
            <a:ext cx="807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b="1" dirty="0"/>
              <a:t>Message Integrity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E63F33-7BEE-3BB5-48FE-B96180E078B0}"/>
              </a:ext>
            </a:extLst>
          </p:cNvPr>
          <p:cNvSpPr txBox="1"/>
          <p:nvPr/>
        </p:nvSpPr>
        <p:spPr>
          <a:xfrm>
            <a:off x="0" y="2918670"/>
            <a:ext cx="61198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89defae676abd3e3a42b41df17c40096</a:t>
            </a:r>
          </a:p>
        </p:txBody>
      </p:sp>
      <p:pic>
        <p:nvPicPr>
          <p:cNvPr id="5" name="Graphic 4" descr="Office worker female outline">
            <a:extLst>
              <a:ext uri="{FF2B5EF4-FFF2-40B4-BE49-F238E27FC236}">
                <a16:creationId xmlns:a16="http://schemas.microsoft.com/office/drawing/2014/main" id="{3B126D6E-BE54-9EBC-69A6-71FD8CC0E9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5800" y="609600"/>
            <a:ext cx="1828800" cy="1828800"/>
          </a:xfrm>
          <a:prstGeom prst="rect">
            <a:avLst/>
          </a:prstGeom>
        </p:spPr>
      </p:pic>
      <p:pic>
        <p:nvPicPr>
          <p:cNvPr id="8" name="Graphic 7" descr="Office worker male with solid fill">
            <a:extLst>
              <a:ext uri="{FF2B5EF4-FFF2-40B4-BE49-F238E27FC236}">
                <a16:creationId xmlns:a16="http://schemas.microsoft.com/office/drawing/2014/main" id="{DC63E61C-39C5-E28F-46D7-B063AB91D4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220200" y="731939"/>
            <a:ext cx="1676400" cy="1676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B49E857-8FB3-8947-FC8F-C49533735E67}"/>
              </a:ext>
            </a:extLst>
          </p:cNvPr>
          <p:cNvSpPr txBox="1"/>
          <p:nvPr/>
        </p:nvSpPr>
        <p:spPr>
          <a:xfrm>
            <a:off x="734946" y="2551435"/>
            <a:ext cx="1779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“I love you bob”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DB84373-CB62-3F19-2ACC-07F1F7D57A2F}"/>
              </a:ext>
            </a:extLst>
          </p:cNvPr>
          <p:cNvCxnSpPr/>
          <p:nvPr/>
        </p:nvCxnSpPr>
        <p:spPr>
          <a:xfrm>
            <a:off x="4114800" y="1735822"/>
            <a:ext cx="342900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68C9D39-F1CA-AE8D-C22B-4A46F937934A}"/>
              </a:ext>
            </a:extLst>
          </p:cNvPr>
          <p:cNvSpPr txBox="1"/>
          <p:nvPr/>
        </p:nvSpPr>
        <p:spPr>
          <a:xfrm>
            <a:off x="9232084" y="2551435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“I hate you bob”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35839E0-E0D6-6AA8-F2F5-BBAB68470C9A}"/>
              </a:ext>
            </a:extLst>
          </p:cNvPr>
          <p:cNvSpPr txBox="1"/>
          <p:nvPr/>
        </p:nvSpPr>
        <p:spPr>
          <a:xfrm>
            <a:off x="7620000" y="2223673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Message Received: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1C1B958-087A-312C-B4EC-1CF48F6AEE69}"/>
              </a:ext>
            </a:extLst>
          </p:cNvPr>
          <p:cNvCxnSpPr/>
          <p:nvPr/>
        </p:nvCxnSpPr>
        <p:spPr>
          <a:xfrm>
            <a:off x="10058400" y="3103336"/>
            <a:ext cx="0" cy="4018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9CCDC217-73B6-228A-4E5B-0283DF40FB5E}"/>
              </a:ext>
            </a:extLst>
          </p:cNvPr>
          <p:cNvSpPr/>
          <p:nvPr/>
        </p:nvSpPr>
        <p:spPr>
          <a:xfrm>
            <a:off x="9372601" y="3581400"/>
            <a:ext cx="1371598" cy="5127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Hash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F627F84-7052-5680-5FC4-C86DCA346F99}"/>
              </a:ext>
            </a:extLst>
          </p:cNvPr>
          <p:cNvCxnSpPr/>
          <p:nvPr/>
        </p:nvCxnSpPr>
        <p:spPr>
          <a:xfrm>
            <a:off x="10058400" y="4191000"/>
            <a:ext cx="0" cy="4018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621CFD8-FACB-E1FC-30FC-A0A0D6CD9A15}"/>
              </a:ext>
            </a:extLst>
          </p:cNvPr>
          <p:cNvSpPr txBox="1"/>
          <p:nvPr/>
        </p:nvSpPr>
        <p:spPr>
          <a:xfrm>
            <a:off x="7836694" y="4592864"/>
            <a:ext cx="61198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b0608c4e1775ad8f92e7b5c191774c5d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C8920B7-46B2-8339-2146-721685677F07}"/>
              </a:ext>
            </a:extLst>
          </p:cNvPr>
          <p:cNvSpPr txBox="1"/>
          <p:nvPr/>
        </p:nvSpPr>
        <p:spPr>
          <a:xfrm>
            <a:off x="457200" y="3837773"/>
            <a:ext cx="41148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Sarah computes the hash of message prior to sending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Bob receives the message, and computes the hash of the received message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FE00E16-D704-6DE0-7F5F-5F77DFD3538D}"/>
              </a:ext>
            </a:extLst>
          </p:cNvPr>
          <p:cNvSpPr txBox="1"/>
          <p:nvPr/>
        </p:nvSpPr>
        <p:spPr>
          <a:xfrm>
            <a:off x="76200" y="5859983"/>
            <a:ext cx="121975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If the message was not tampered with, or modified, then the hashes should be the same</a:t>
            </a:r>
          </a:p>
        </p:txBody>
      </p:sp>
      <p:pic>
        <p:nvPicPr>
          <p:cNvPr id="2" name="Graphic 1" descr="Devil face outline with solid fill">
            <a:extLst>
              <a:ext uri="{FF2B5EF4-FFF2-40B4-BE49-F238E27FC236}">
                <a16:creationId xmlns:a16="http://schemas.microsoft.com/office/drawing/2014/main" id="{A73B43EE-FE37-89AB-2795-47E248ECFA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89687" y="583354"/>
            <a:ext cx="762000" cy="762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39F9D6C-FAFF-7C10-DFDA-62712359E396}"/>
              </a:ext>
            </a:extLst>
          </p:cNvPr>
          <p:cNvSpPr txBox="1"/>
          <p:nvPr/>
        </p:nvSpPr>
        <p:spPr>
          <a:xfrm>
            <a:off x="5219565" y="963974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“I hate you bob”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6BFC82-3F29-BFD1-9B29-F9A9B071B8E0}"/>
              </a:ext>
            </a:extLst>
          </p:cNvPr>
          <p:cNvSpPr txBox="1"/>
          <p:nvPr/>
        </p:nvSpPr>
        <p:spPr>
          <a:xfrm>
            <a:off x="5278393" y="542378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Eve tampers with message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CFFDE31-06E7-AB47-9D71-882A7FB9A055}"/>
              </a:ext>
            </a:extLst>
          </p:cNvPr>
          <p:cNvSpPr txBox="1"/>
          <p:nvPr/>
        </p:nvSpPr>
        <p:spPr>
          <a:xfrm>
            <a:off x="7285954" y="5035870"/>
            <a:ext cx="4910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Different hashes = something fishy is going on</a:t>
            </a:r>
          </a:p>
        </p:txBody>
      </p:sp>
    </p:spTree>
    <p:extLst>
      <p:ext uri="{BB962C8B-B14F-4D97-AF65-F5344CB8AC3E}">
        <p14:creationId xmlns:p14="http://schemas.microsoft.com/office/powerpoint/2010/main" val="89750835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56</a:t>
            </a:fld>
            <a:endParaRPr spc="-5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BF0F22-C9AC-7B91-8816-32E0DC8EDFBC}"/>
              </a:ext>
            </a:extLst>
          </p:cNvPr>
          <p:cNvSpPr txBox="1"/>
          <p:nvPr/>
        </p:nvSpPr>
        <p:spPr>
          <a:xfrm>
            <a:off x="76200" y="51005"/>
            <a:ext cx="807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b="1" dirty="0"/>
              <a:t>Message Integrity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79D91758-736B-F625-5804-7AA52C2158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762000"/>
            <a:ext cx="6651524" cy="31242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89ED5EA3-7FB5-265D-CDBD-F9FD2710B923}"/>
              </a:ext>
            </a:extLst>
          </p:cNvPr>
          <p:cNvSpPr txBox="1"/>
          <p:nvPr/>
        </p:nvSpPr>
        <p:spPr>
          <a:xfrm>
            <a:off x="685800" y="4572000"/>
            <a:ext cx="91390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Hashes provide an irreversible, unique* identifier for a message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D558B24-61CE-E744-D996-2125DC5B3449}"/>
              </a:ext>
            </a:extLst>
          </p:cNvPr>
          <p:cNvSpPr txBox="1"/>
          <p:nvPr/>
        </p:nvSpPr>
        <p:spPr>
          <a:xfrm>
            <a:off x="5486400" y="6452790"/>
            <a:ext cx="2864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*technically not totally true</a:t>
            </a:r>
          </a:p>
        </p:txBody>
      </p:sp>
    </p:spTree>
    <p:extLst>
      <p:ext uri="{BB962C8B-B14F-4D97-AF65-F5344CB8AC3E}">
        <p14:creationId xmlns:p14="http://schemas.microsoft.com/office/powerpoint/2010/main" val="180470631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57</a:t>
            </a:fld>
            <a:endParaRPr spc="-5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BF0F22-C9AC-7B91-8816-32E0DC8EDFBC}"/>
              </a:ext>
            </a:extLst>
          </p:cNvPr>
          <p:cNvSpPr txBox="1"/>
          <p:nvPr/>
        </p:nvSpPr>
        <p:spPr>
          <a:xfrm>
            <a:off x="76200" y="51005"/>
            <a:ext cx="807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b="1" dirty="0"/>
              <a:t>Message Authentication Code (MAC)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2A1C3CE-14DE-683E-FAFF-0AE6F3B54AB5}"/>
              </a:ext>
            </a:extLst>
          </p:cNvPr>
          <p:cNvSpPr txBox="1"/>
          <p:nvPr/>
        </p:nvSpPr>
        <p:spPr>
          <a:xfrm>
            <a:off x="533400" y="1143000"/>
            <a:ext cx="4419600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000" dirty="0"/>
              <a:t>Append a message with a shared secret (m + s)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Compute hash of (</a:t>
            </a:r>
            <a:r>
              <a:rPr lang="en-US" sz="2000" dirty="0" err="1"/>
              <a:t>m+s</a:t>
            </a:r>
            <a:r>
              <a:rPr lang="en-US" sz="2000" dirty="0"/>
              <a:t>)  </a:t>
            </a:r>
            <a:r>
              <a:rPr lang="en-US" sz="2000" dirty="0">
                <a:sym typeface="Wingdings" panose="05000000000000000000" pitchFamily="2" charset="2"/>
              </a:rPr>
              <a:t> H(</a:t>
            </a:r>
            <a:r>
              <a:rPr lang="en-US" sz="2000" dirty="0" err="1">
                <a:sym typeface="Wingdings" panose="05000000000000000000" pitchFamily="2" charset="2"/>
              </a:rPr>
              <a:t>m+s</a:t>
            </a:r>
            <a:r>
              <a:rPr lang="en-US" sz="2000" dirty="0">
                <a:sym typeface="Wingdings" panose="05000000000000000000" pitchFamily="2" charset="2"/>
              </a:rPr>
              <a:t>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sym typeface="Wingdings" panose="05000000000000000000" pitchFamily="2" charset="2"/>
              </a:rPr>
              <a:t>Send H(</a:t>
            </a:r>
            <a:r>
              <a:rPr lang="en-US" sz="2000" dirty="0" err="1">
                <a:sym typeface="Wingdings" panose="05000000000000000000" pitchFamily="2" charset="2"/>
              </a:rPr>
              <a:t>m+s</a:t>
            </a:r>
            <a:r>
              <a:rPr lang="en-US" sz="2000" dirty="0">
                <a:sym typeface="Wingdings" panose="05000000000000000000" pitchFamily="2" charset="2"/>
              </a:rPr>
              <a:t>) with message m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b="1" dirty="0">
                <a:sym typeface="Wingdings" panose="05000000000000000000" pitchFamily="2" charset="2"/>
              </a:rPr>
              <a:t>Sender sends: ( H(</a:t>
            </a:r>
            <a:r>
              <a:rPr lang="en-US" sz="2000" b="1" dirty="0" err="1">
                <a:sym typeface="Wingdings" panose="05000000000000000000" pitchFamily="2" charset="2"/>
              </a:rPr>
              <a:t>m+s</a:t>
            </a:r>
            <a:r>
              <a:rPr lang="en-US" sz="2000" b="1" dirty="0">
                <a:sym typeface="Wingdings" panose="05000000000000000000" pitchFamily="2" charset="2"/>
              </a:rPr>
              <a:t>), m)</a:t>
            </a:r>
          </a:p>
          <a:p>
            <a:endParaRPr lang="en-US" sz="2000" dirty="0">
              <a:sym typeface="Wingdings" panose="05000000000000000000" pitchFamily="2" charset="2"/>
            </a:endParaRPr>
          </a:p>
          <a:p>
            <a:endParaRPr lang="en-US" sz="2000" dirty="0">
              <a:sym typeface="Wingdings" panose="05000000000000000000" pitchFamily="2" charset="2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sym typeface="Wingdings" panose="05000000000000000000" pitchFamily="2" charset="2"/>
              </a:rPr>
              <a:t>Receiver gets </a:t>
            </a:r>
            <a:r>
              <a:rPr lang="en-US" sz="2000" b="1" dirty="0">
                <a:sym typeface="Wingdings" panose="05000000000000000000" pitchFamily="2" charset="2"/>
              </a:rPr>
              <a:t>( H(</a:t>
            </a:r>
            <a:r>
              <a:rPr lang="en-US" sz="2000" b="1" dirty="0" err="1">
                <a:sym typeface="Wingdings" panose="05000000000000000000" pitchFamily="2" charset="2"/>
              </a:rPr>
              <a:t>m+s</a:t>
            </a:r>
            <a:r>
              <a:rPr lang="en-US" sz="2000" b="1" dirty="0">
                <a:sym typeface="Wingdings" panose="05000000000000000000" pitchFamily="2" charset="2"/>
              </a:rPr>
              <a:t>), m)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sym typeface="Wingdings" panose="05000000000000000000" pitchFamily="2" charset="2"/>
              </a:rPr>
              <a:t>Append m with shared secret s (m + s)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sym typeface="Wingdings" panose="05000000000000000000" pitchFamily="2" charset="2"/>
              </a:rPr>
              <a:t>Compute H(</a:t>
            </a:r>
            <a:r>
              <a:rPr lang="en-US" sz="2000" dirty="0" err="1">
                <a:sym typeface="Wingdings" panose="05000000000000000000" pitchFamily="2" charset="2"/>
              </a:rPr>
              <a:t>m+s</a:t>
            </a:r>
            <a:r>
              <a:rPr lang="en-US" sz="2000" dirty="0">
                <a:sym typeface="Wingdings" panose="05000000000000000000" pitchFamily="2" charset="2"/>
              </a:rPr>
              <a:t>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sym typeface="Wingdings" panose="05000000000000000000" pitchFamily="2" charset="2"/>
              </a:rPr>
              <a:t>The value receiver computed should match the H(</a:t>
            </a:r>
            <a:r>
              <a:rPr lang="en-US" sz="2000" dirty="0" err="1">
                <a:sym typeface="Wingdings" panose="05000000000000000000" pitchFamily="2" charset="2"/>
              </a:rPr>
              <a:t>m+s</a:t>
            </a:r>
            <a:r>
              <a:rPr lang="en-US" sz="2000" dirty="0">
                <a:sym typeface="Wingdings" panose="05000000000000000000" pitchFamily="2" charset="2"/>
              </a:rPr>
              <a:t>) he received</a:t>
            </a:r>
          </a:p>
          <a:p>
            <a:endParaRPr lang="en-US" sz="2000" dirty="0">
              <a:sym typeface="Wingdings" panose="05000000000000000000" pitchFamily="2" charset="2"/>
            </a:endParaRPr>
          </a:p>
          <a:p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1BC9E5-7FAA-2C62-E441-91808EC9B1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7437" y="1928812"/>
            <a:ext cx="6562676" cy="30003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8D58B77-6EEA-4F85-ED78-DF45973DB05D}"/>
              </a:ext>
            </a:extLst>
          </p:cNvPr>
          <p:cNvSpPr txBox="1"/>
          <p:nvPr/>
        </p:nvSpPr>
        <p:spPr>
          <a:xfrm>
            <a:off x="6400800" y="5715000"/>
            <a:ext cx="2582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 encryption required!</a:t>
            </a:r>
          </a:p>
        </p:txBody>
      </p:sp>
    </p:spTree>
    <p:extLst>
      <p:ext uri="{BB962C8B-B14F-4D97-AF65-F5344CB8AC3E}">
        <p14:creationId xmlns:p14="http://schemas.microsoft.com/office/powerpoint/2010/main" val="122194383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58</a:t>
            </a:fld>
            <a:endParaRPr spc="-5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BF0F22-C9AC-7B91-8816-32E0DC8EDFBC}"/>
              </a:ext>
            </a:extLst>
          </p:cNvPr>
          <p:cNvSpPr txBox="1"/>
          <p:nvPr/>
        </p:nvSpPr>
        <p:spPr>
          <a:xfrm>
            <a:off x="76200" y="51005"/>
            <a:ext cx="807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b="1" dirty="0"/>
              <a:t>Digital Signatures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DAD75F-0ADF-0CFF-76F8-78AAB7CF8420}"/>
              </a:ext>
            </a:extLst>
          </p:cNvPr>
          <p:cNvSpPr txBox="1"/>
          <p:nvPr/>
        </p:nvSpPr>
        <p:spPr>
          <a:xfrm>
            <a:off x="609600" y="838200"/>
            <a:ext cx="100527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What is a unique identifier for bob? What is something that only bob knows and nobody else?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His </a:t>
            </a:r>
            <a:r>
              <a:rPr lang="en-US" b="1" dirty="0"/>
              <a:t>private key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6B6926-4E7C-6C02-79A9-A3886C9C0BFB}"/>
              </a:ext>
            </a:extLst>
          </p:cNvPr>
          <p:cNvSpPr txBox="1"/>
          <p:nvPr/>
        </p:nvSpPr>
        <p:spPr>
          <a:xfrm>
            <a:off x="609600" y="1810061"/>
            <a:ext cx="97479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Bob encrypts his hashed message using his </a:t>
            </a:r>
            <a:r>
              <a:rPr lang="en-US" b="1" dirty="0"/>
              <a:t>private key</a:t>
            </a:r>
            <a:r>
              <a:rPr lang="en-US" dirty="0"/>
              <a:t>, and sends the signed hash, along with message to Alice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9997DA3-3391-F3BC-C162-0651958F1C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2667000"/>
            <a:ext cx="5651091" cy="362449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50E1F4E-2DD0-15F0-8131-2B8790F8FA44}"/>
              </a:ext>
            </a:extLst>
          </p:cNvPr>
          <p:cNvSpPr txBox="1"/>
          <p:nvPr/>
        </p:nvSpPr>
        <p:spPr>
          <a:xfrm>
            <a:off x="6400800" y="3105834"/>
            <a:ext cx="4800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When Alice receives this message, she must find a way to decrypt the signed hash</a:t>
            </a:r>
          </a:p>
          <a:p>
            <a:endParaRPr lang="en-US" dirty="0"/>
          </a:p>
          <a:p>
            <a:r>
              <a:rPr lang="en-US" dirty="0"/>
              <a:t>She will use Bob’s </a:t>
            </a:r>
            <a:r>
              <a:rPr lang="en-US" b="1" dirty="0"/>
              <a:t>public key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315228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59</a:t>
            </a:fld>
            <a:endParaRPr spc="-5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BF0F22-C9AC-7B91-8816-32E0DC8EDFBC}"/>
              </a:ext>
            </a:extLst>
          </p:cNvPr>
          <p:cNvSpPr txBox="1"/>
          <p:nvPr/>
        </p:nvSpPr>
        <p:spPr>
          <a:xfrm>
            <a:off x="76200" y="51005"/>
            <a:ext cx="807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b="1" dirty="0"/>
              <a:t>Digital Signatures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DAD75F-0ADF-0CFF-76F8-78AAB7CF8420}"/>
              </a:ext>
            </a:extLst>
          </p:cNvPr>
          <p:cNvSpPr txBox="1"/>
          <p:nvPr/>
        </p:nvSpPr>
        <p:spPr>
          <a:xfrm>
            <a:off x="609600" y="838200"/>
            <a:ext cx="100527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What is a unique identifier for bob? What is something that only bob knows and nobody else?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His </a:t>
            </a:r>
            <a:r>
              <a:rPr lang="en-US" b="1" dirty="0"/>
              <a:t>private key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6B6926-4E7C-6C02-79A9-A3886C9C0BFB}"/>
              </a:ext>
            </a:extLst>
          </p:cNvPr>
          <p:cNvSpPr txBox="1"/>
          <p:nvPr/>
        </p:nvSpPr>
        <p:spPr>
          <a:xfrm>
            <a:off x="609600" y="1810061"/>
            <a:ext cx="97479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Bob encrypts his hashed message using his </a:t>
            </a:r>
            <a:r>
              <a:rPr lang="en-US" b="1" dirty="0"/>
              <a:t>private key</a:t>
            </a:r>
            <a:r>
              <a:rPr lang="en-US" dirty="0"/>
              <a:t>, and sends the signed hash, along with message to Alice. Alice decrypts using his </a:t>
            </a:r>
            <a:r>
              <a:rPr lang="en-US" b="1" dirty="0"/>
              <a:t>public key</a:t>
            </a:r>
            <a:r>
              <a:rPr lang="en-US" dirty="0"/>
              <a:t> and verifies that the hashes match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9997DA3-3391-F3BC-C162-0651958F1C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2667000"/>
            <a:ext cx="5651091" cy="362449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FB4FEDE-1DDB-598C-FE00-DED31348C1A1}"/>
              </a:ext>
            </a:extLst>
          </p:cNvPr>
          <p:cNvSpPr txBox="1"/>
          <p:nvPr/>
        </p:nvSpPr>
        <p:spPr>
          <a:xfrm>
            <a:off x="1371600" y="2597256"/>
            <a:ext cx="2941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Sending a digital Signature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50EBD39-1F39-F337-7503-59F188C8C3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8311" y="2656044"/>
            <a:ext cx="4834089" cy="365631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9A122875-7AEC-94B1-0BDF-0D88E305DBB9}"/>
                  </a:ext>
                </a:extLst>
              </p14:cNvPr>
              <p14:cNvContentPartPr/>
              <p14:nvPr/>
            </p14:nvContentPartPr>
            <p14:xfrm>
              <a:off x="1022803" y="3173674"/>
              <a:ext cx="6060240" cy="327060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9A122875-7AEC-94B1-0BDF-0D88E305DBB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13803" y="3165034"/>
                <a:ext cx="6077880" cy="3288240"/>
              </a:xfrm>
              <a:prstGeom prst="rect">
                <a:avLst/>
              </a:prstGeom>
            </p:spPr>
          </p:pic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E56C696B-63F7-7CC3-2791-912D1C9508AE}"/>
              </a:ext>
            </a:extLst>
          </p:cNvPr>
          <p:cNvSpPr txBox="1"/>
          <p:nvPr/>
        </p:nvSpPr>
        <p:spPr>
          <a:xfrm>
            <a:off x="9311012" y="2524129"/>
            <a:ext cx="3018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Verifying a digital signature</a:t>
            </a:r>
          </a:p>
        </p:txBody>
      </p:sp>
    </p:spTree>
    <p:extLst>
      <p:ext uri="{BB962C8B-B14F-4D97-AF65-F5344CB8AC3E}">
        <p14:creationId xmlns:p14="http://schemas.microsoft.com/office/powerpoint/2010/main" val="17885246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6</a:t>
            </a:fld>
            <a:endParaRPr spc="-5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DF9F4D-E483-3A08-1845-E25A44DD91BA}"/>
              </a:ext>
            </a:extLst>
          </p:cNvPr>
          <p:cNvSpPr txBox="1"/>
          <p:nvPr/>
        </p:nvSpPr>
        <p:spPr>
          <a:xfrm>
            <a:off x="762000" y="533400"/>
            <a:ext cx="327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6603039-07B9-93BF-B1D4-5ED74E1273E8}"/>
              </a:ext>
            </a:extLst>
          </p:cNvPr>
          <p:cNvSpPr txBox="1"/>
          <p:nvPr/>
        </p:nvSpPr>
        <p:spPr>
          <a:xfrm>
            <a:off x="76200" y="35878"/>
            <a:ext cx="62167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Early Symmetric Key Cryptography</a:t>
            </a:r>
          </a:p>
        </p:txBody>
      </p:sp>
      <p:pic>
        <p:nvPicPr>
          <p:cNvPr id="1026" name="Picture 2" descr="Caesar cipher - Wikipedia">
            <a:extLst>
              <a:ext uri="{FF2B5EF4-FFF2-40B4-BE49-F238E27FC236}">
                <a16:creationId xmlns:a16="http://schemas.microsoft.com/office/drawing/2014/main" id="{CDDABFBB-9245-180B-003B-4D58A74690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739650"/>
            <a:ext cx="5474346" cy="2308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aesar Cipher Wheel:Amazon.com:Appstore for Android">
            <a:extLst>
              <a:ext uri="{FF2B5EF4-FFF2-40B4-BE49-F238E27FC236}">
                <a16:creationId xmlns:a16="http://schemas.microsoft.com/office/drawing/2014/main" id="{65ED0DE2-B7A4-BD63-1E87-B2DEA1546E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3318069"/>
            <a:ext cx="3222749" cy="3222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D582143-2591-CACD-F9DF-D1A7D9CDA5AB}"/>
              </a:ext>
            </a:extLst>
          </p:cNvPr>
          <p:cNvSpPr txBox="1"/>
          <p:nvPr/>
        </p:nvSpPr>
        <p:spPr>
          <a:xfrm>
            <a:off x="10515600" y="2718774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Shift of 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7622AD-557B-282A-4BB7-FE13DF4AB9C7}"/>
              </a:ext>
            </a:extLst>
          </p:cNvPr>
          <p:cNvSpPr txBox="1"/>
          <p:nvPr/>
        </p:nvSpPr>
        <p:spPr>
          <a:xfrm>
            <a:off x="304800" y="1389368"/>
            <a:ext cx="4572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Caesar Cipher- </a:t>
            </a:r>
            <a:r>
              <a:rPr lang="en-US" sz="2400" dirty="0"/>
              <a:t>Each letter in plaintext is replaced by a letter some </a:t>
            </a:r>
            <a:r>
              <a:rPr lang="en-US" sz="2400" i="1" dirty="0"/>
              <a:t>fixed number </a:t>
            </a:r>
            <a:r>
              <a:rPr lang="en-US" sz="2400" dirty="0"/>
              <a:t>of positions down the alphabet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30F77A3-0018-E1B1-FA95-D40B22AD9290}"/>
              </a:ext>
            </a:extLst>
          </p:cNvPr>
          <p:cNvSpPr txBox="1"/>
          <p:nvPr/>
        </p:nvSpPr>
        <p:spPr>
          <a:xfrm>
            <a:off x="609600" y="4114800"/>
            <a:ext cx="612321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B</a:t>
            </a:r>
            <a:r>
              <a:rPr lang="en-US" sz="2400" dirty="0"/>
              <a:t>rown L</a:t>
            </a:r>
            <a:r>
              <a:rPr lang="en-US" sz="2400" b="1" dirty="0"/>
              <a:t>a</a:t>
            </a:r>
            <a:r>
              <a:rPr lang="en-US" sz="2400" dirty="0"/>
              <a:t>z</a:t>
            </a:r>
            <a:r>
              <a:rPr lang="en-US" sz="2400" b="1" dirty="0">
                <a:solidFill>
                  <a:srgbClr val="FF0000"/>
                </a:solidFill>
              </a:rPr>
              <a:t>y</a:t>
            </a:r>
            <a:r>
              <a:rPr lang="en-US" sz="2400" dirty="0"/>
              <a:t> Fo</a:t>
            </a:r>
            <a:r>
              <a:rPr lang="en-US" sz="2400" b="1" dirty="0">
                <a:solidFill>
                  <a:srgbClr val="FF0000"/>
                </a:solidFill>
              </a:rPr>
              <a:t>x</a:t>
            </a:r>
            <a:r>
              <a:rPr lang="en-US" sz="2400" dirty="0"/>
              <a:t> </a:t>
            </a:r>
            <a:r>
              <a:rPr lang="en-US" sz="2400" dirty="0">
                <a:sym typeface="Wingdings" panose="05000000000000000000" pitchFamily="2" charset="2"/>
              </a:rPr>
              <a:t> </a:t>
            </a:r>
            <a:r>
              <a:rPr lang="en-US" sz="2400" b="1" dirty="0" err="1"/>
              <a:t>E</a:t>
            </a:r>
            <a:r>
              <a:rPr lang="en-US" sz="2400" dirty="0" err="1"/>
              <a:t>urzq</a:t>
            </a:r>
            <a:r>
              <a:rPr lang="en-US" sz="2400" dirty="0"/>
              <a:t> </a:t>
            </a:r>
            <a:r>
              <a:rPr lang="en-US" sz="2400" dirty="0" err="1"/>
              <a:t>O</a:t>
            </a:r>
            <a:r>
              <a:rPr lang="en-US" sz="2400" b="1" dirty="0" err="1"/>
              <a:t>d</a:t>
            </a:r>
            <a:r>
              <a:rPr lang="en-US" sz="2400" dirty="0" err="1"/>
              <a:t>c</a:t>
            </a:r>
            <a:r>
              <a:rPr lang="en-US" sz="2400" b="1" dirty="0" err="1">
                <a:solidFill>
                  <a:srgbClr val="FF0000"/>
                </a:solidFill>
              </a:rPr>
              <a:t>b</a:t>
            </a:r>
            <a:r>
              <a:rPr lang="en-US" sz="2400" dirty="0"/>
              <a:t> Ir</a:t>
            </a:r>
            <a:r>
              <a:rPr lang="en-US" sz="2400" b="1" dirty="0">
                <a:solidFill>
                  <a:srgbClr val="FF0000"/>
                </a:solidFill>
              </a:rPr>
              <a:t>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A0694EC-4950-25CF-EADA-B71BD66FC7E0}"/>
              </a:ext>
            </a:extLst>
          </p:cNvPr>
          <p:cNvSpPr txBox="1"/>
          <p:nvPr/>
        </p:nvSpPr>
        <p:spPr>
          <a:xfrm>
            <a:off x="895350" y="4887182"/>
            <a:ext cx="3962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If you did not know the key, how difficult would it be to crack a Caesar cipher</a:t>
            </a:r>
            <a:r>
              <a:rPr lang="en-US" sz="2400" dirty="0">
                <a:highlight>
                  <a:srgbClr val="00FF00"/>
                </a:highlight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19992401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60</a:t>
            </a:fld>
            <a:endParaRPr spc="-5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BF0F22-C9AC-7B91-8816-32E0DC8EDFBC}"/>
              </a:ext>
            </a:extLst>
          </p:cNvPr>
          <p:cNvSpPr txBox="1"/>
          <p:nvPr/>
        </p:nvSpPr>
        <p:spPr>
          <a:xfrm>
            <a:off x="76200" y="51005"/>
            <a:ext cx="807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b="1" dirty="0"/>
              <a:t>Digital Signatures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50EBD39-1F39-F337-7503-59F188C8C3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295400"/>
            <a:ext cx="4834089" cy="365631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BB2D59B3-EE71-DB43-BDBB-CF40E6471B20}"/>
                  </a:ext>
                </a:extLst>
              </p14:cNvPr>
              <p14:cNvContentPartPr/>
              <p14:nvPr/>
            </p14:nvContentPartPr>
            <p14:xfrm>
              <a:off x="4613443" y="1794154"/>
              <a:ext cx="932400" cy="5119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BB2D59B3-EE71-DB43-BDBB-CF40E6471B2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604443" y="1785154"/>
                <a:ext cx="950040" cy="529560"/>
              </a:xfrm>
              <a:prstGeom prst="rect">
                <a:avLst/>
              </a:prstGeom>
            </p:spPr>
          </p:pic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A56F64CA-C6E3-7932-E1EC-6AAC62D0031D}"/>
              </a:ext>
            </a:extLst>
          </p:cNvPr>
          <p:cNvSpPr txBox="1"/>
          <p:nvPr/>
        </p:nvSpPr>
        <p:spPr>
          <a:xfrm>
            <a:off x="5943600" y="1295400"/>
            <a:ext cx="5019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How do we know that this is </a:t>
            </a:r>
            <a:r>
              <a:rPr lang="en-US" b="1" dirty="0"/>
              <a:t>Bob’s</a:t>
            </a:r>
            <a:r>
              <a:rPr lang="en-US" dirty="0"/>
              <a:t> public key ?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DF6A939-7EAC-20C1-D7AD-0CD260DFC1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1200" y="2270509"/>
            <a:ext cx="6188346" cy="413524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6A6FB57-6E6C-7670-DE1F-98A471E2DC09}"/>
              </a:ext>
            </a:extLst>
          </p:cNvPr>
          <p:cNvSpPr txBox="1"/>
          <p:nvPr/>
        </p:nvSpPr>
        <p:spPr>
          <a:xfrm>
            <a:off x="6066997" y="1873214"/>
            <a:ext cx="5763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don’t have a way to link entities to their public keys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E39CE425-8E38-F2D3-4165-41E8BB7E97BD}"/>
                  </a:ext>
                </a:extLst>
              </p14:cNvPr>
              <p14:cNvContentPartPr/>
              <p14:nvPr/>
            </p14:nvContentPartPr>
            <p14:xfrm>
              <a:off x="5627923" y="1366834"/>
              <a:ext cx="222120" cy="491724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E39CE425-8E38-F2D3-4165-41E8BB7E97B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618923" y="1357834"/>
                <a:ext cx="239760" cy="4934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086896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61</a:t>
            </a:fld>
            <a:endParaRPr spc="-5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BF0F22-C9AC-7B91-8816-32E0DC8EDFBC}"/>
              </a:ext>
            </a:extLst>
          </p:cNvPr>
          <p:cNvSpPr txBox="1"/>
          <p:nvPr/>
        </p:nvSpPr>
        <p:spPr>
          <a:xfrm>
            <a:off x="76200" y="51005"/>
            <a:ext cx="807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b="1" dirty="0"/>
              <a:t>Digital Certificates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0242A9-03E6-8626-E655-9D399A1CBD16}"/>
              </a:ext>
            </a:extLst>
          </p:cNvPr>
          <p:cNvSpPr txBox="1"/>
          <p:nvPr/>
        </p:nvSpPr>
        <p:spPr>
          <a:xfrm>
            <a:off x="534221" y="1143000"/>
            <a:ext cx="11123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Certificates</a:t>
            </a:r>
            <a:r>
              <a:rPr lang="en-US" dirty="0"/>
              <a:t> are an authoritative document that links entities (person, router, organization) to their public key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42366E8-CDDF-78FD-9615-09B7E9DF18F8}"/>
              </a:ext>
            </a:extLst>
          </p:cNvPr>
          <p:cNvSpPr txBox="1"/>
          <p:nvPr/>
        </p:nvSpPr>
        <p:spPr>
          <a:xfrm>
            <a:off x="914400" y="1752600"/>
            <a:ext cx="94179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Creating certificates are done by a </a:t>
            </a:r>
            <a:r>
              <a:rPr lang="en-US" b="1" dirty="0"/>
              <a:t>Certification Authority </a:t>
            </a:r>
            <a:r>
              <a:rPr lang="en-US" dirty="0"/>
              <a:t>(</a:t>
            </a:r>
            <a:r>
              <a:rPr lang="en-US" dirty="0" err="1"/>
              <a:t>digicert</a:t>
            </a:r>
            <a:r>
              <a:rPr lang="en-US" dirty="0"/>
              <a:t>, lets encrypt, comodo)</a:t>
            </a:r>
          </a:p>
          <a:p>
            <a:endParaRPr lang="en-US" b="1" dirty="0"/>
          </a:p>
          <a:p>
            <a:r>
              <a:rPr lang="en-US" dirty="0"/>
              <a:t>Some are more trustworthy than others…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708B4FE-9254-9DB8-FA17-11AB99DAED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930879"/>
            <a:ext cx="5105400" cy="327886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E63A6C5-33B4-CCEB-E448-E2D408A4AFF0}"/>
              </a:ext>
            </a:extLst>
          </p:cNvPr>
          <p:cNvSpPr txBox="1"/>
          <p:nvPr/>
        </p:nvSpPr>
        <p:spPr>
          <a:xfrm>
            <a:off x="6858000" y="4038600"/>
            <a:ext cx="3352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 your web browser, you exchange certificate information with the websites you are visiting</a:t>
            </a:r>
          </a:p>
        </p:txBody>
      </p:sp>
    </p:spTree>
    <p:extLst>
      <p:ext uri="{BB962C8B-B14F-4D97-AF65-F5344CB8AC3E}">
        <p14:creationId xmlns:p14="http://schemas.microsoft.com/office/powerpoint/2010/main" val="138894121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62</a:t>
            </a:fld>
            <a:endParaRPr spc="-5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BF0F22-C9AC-7B91-8816-32E0DC8EDFBC}"/>
              </a:ext>
            </a:extLst>
          </p:cNvPr>
          <p:cNvSpPr txBox="1"/>
          <p:nvPr/>
        </p:nvSpPr>
        <p:spPr>
          <a:xfrm>
            <a:off x="76200" y="51005"/>
            <a:ext cx="807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b="1" dirty="0"/>
              <a:t>Securing Email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2356AE-020A-4983-B2A1-EFE198DCEBFD}"/>
              </a:ext>
            </a:extLst>
          </p:cNvPr>
          <p:cNvSpPr txBox="1"/>
          <p:nvPr/>
        </p:nvSpPr>
        <p:spPr>
          <a:xfrm>
            <a:off x="1447800" y="838200"/>
            <a:ext cx="8991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Symmetric Crypto, Asymmetric Crypto, and Hashing all work together to send secure, authentic messages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F90CFD-7F09-9FD4-0BFC-3F78D65C5A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2362200"/>
            <a:ext cx="7575855" cy="325995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2629BE2E-DC6D-CDAF-EF9C-6EA2C9812CCD}"/>
                  </a:ext>
                </a:extLst>
              </p14:cNvPr>
              <p14:cNvContentPartPr/>
              <p14:nvPr/>
            </p14:nvContentPartPr>
            <p14:xfrm>
              <a:off x="640843" y="2121754"/>
              <a:ext cx="3615120" cy="8658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2629BE2E-DC6D-CDAF-EF9C-6EA2C9812CC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31843" y="2112754"/>
                <a:ext cx="3632760" cy="88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7A467B91-213E-4F37-F6A2-35E765B89DAC}"/>
                  </a:ext>
                </a:extLst>
              </p14:cNvPr>
              <p14:cNvContentPartPr/>
              <p14:nvPr/>
            </p14:nvContentPartPr>
            <p14:xfrm>
              <a:off x="4549723" y="3170434"/>
              <a:ext cx="1482120" cy="72360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7A467B91-213E-4F37-F6A2-35E765B89DA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540723" y="3161434"/>
                <a:ext cx="1499760" cy="74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E96E1088-D77B-3231-6EB5-89826ED0DF67}"/>
                  </a:ext>
                </a:extLst>
              </p14:cNvPr>
              <p14:cNvContentPartPr/>
              <p14:nvPr/>
            </p14:nvContentPartPr>
            <p14:xfrm>
              <a:off x="4024843" y="4905994"/>
              <a:ext cx="2043000" cy="80028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E96E1088-D77B-3231-6EB5-89826ED0DF6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015843" y="4897354"/>
                <a:ext cx="2060640" cy="81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D361C312-8CA7-6CA6-9768-0D07320CB175}"/>
                  </a:ext>
                </a:extLst>
              </p14:cNvPr>
              <p14:cNvContentPartPr/>
              <p14:nvPr/>
            </p14:nvContentPartPr>
            <p14:xfrm>
              <a:off x="4109803" y="863554"/>
              <a:ext cx="17640" cy="28512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D361C312-8CA7-6CA6-9768-0D07320CB175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100803" y="854914"/>
                <a:ext cx="35280" cy="30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CDEDBBFC-76C9-59B4-28FB-B301860CF82F}"/>
                  </a:ext>
                </a:extLst>
              </p14:cNvPr>
              <p14:cNvContentPartPr/>
              <p14:nvPr/>
            </p14:nvContentPartPr>
            <p14:xfrm>
              <a:off x="4082803" y="796594"/>
              <a:ext cx="2679480" cy="49644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CDEDBBFC-76C9-59B4-28FB-B301860CF82F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074163" y="787594"/>
                <a:ext cx="2697120" cy="51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B647BD1D-4E0B-23CA-4E8B-45E9E3D5865B}"/>
                  </a:ext>
                </a:extLst>
              </p14:cNvPr>
              <p14:cNvContentPartPr/>
              <p14:nvPr/>
            </p14:nvContentPartPr>
            <p14:xfrm>
              <a:off x="1447243" y="868954"/>
              <a:ext cx="2557080" cy="4093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B647BD1D-4E0B-23CA-4E8B-45E9E3D5865B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438243" y="859954"/>
                <a:ext cx="2574720" cy="426960"/>
              </a:xfrm>
              <a:prstGeom prst="rect">
                <a:avLst/>
              </a:prstGeom>
            </p:spPr>
          </p:pic>
        </mc:Fallback>
      </mc:AlternateContent>
      <p:grpSp>
        <p:nvGrpSpPr>
          <p:cNvPr id="22" name="Group 21">
            <a:extLst>
              <a:ext uri="{FF2B5EF4-FFF2-40B4-BE49-F238E27FC236}">
                <a16:creationId xmlns:a16="http://schemas.microsoft.com/office/drawing/2014/main" id="{0EF989CB-50A6-CF95-2458-46F271F916B3}"/>
              </a:ext>
            </a:extLst>
          </p:cNvPr>
          <p:cNvGrpSpPr/>
          <p:nvPr/>
        </p:nvGrpSpPr>
        <p:grpSpPr>
          <a:xfrm>
            <a:off x="7431163" y="880114"/>
            <a:ext cx="1218600" cy="396360"/>
            <a:chOff x="7431163" y="880114"/>
            <a:chExt cx="1218600" cy="396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91467AD9-79EC-901F-1273-350207D94B56}"/>
                    </a:ext>
                  </a:extLst>
                </p14:cNvPr>
                <p14:cNvContentPartPr/>
                <p14:nvPr/>
              </p14:nvContentPartPr>
              <p14:xfrm>
                <a:off x="7465723" y="930874"/>
                <a:ext cx="360" cy="2685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91467AD9-79EC-901F-1273-350207D94B56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7456723" y="921874"/>
                  <a:ext cx="18000" cy="28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5C24DFC3-06E4-5E0E-B8FB-C14890DEDA28}"/>
                    </a:ext>
                  </a:extLst>
                </p14:cNvPr>
                <p14:cNvContentPartPr/>
                <p14:nvPr/>
              </p14:nvContentPartPr>
              <p14:xfrm>
                <a:off x="7431163" y="880114"/>
                <a:ext cx="1218600" cy="3963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5C24DFC3-06E4-5E0E-B8FB-C14890DEDA28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422163" y="871474"/>
                  <a:ext cx="1236240" cy="414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19112841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63</a:t>
            </a:fld>
            <a:endParaRPr spc="-5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BF0F22-C9AC-7B91-8816-32E0DC8EDFBC}"/>
              </a:ext>
            </a:extLst>
          </p:cNvPr>
          <p:cNvSpPr txBox="1"/>
          <p:nvPr/>
        </p:nvSpPr>
        <p:spPr>
          <a:xfrm>
            <a:off x="76200" y="51005"/>
            <a:ext cx="807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b="1" spc="-10" dirty="0">
                <a:latin typeface="Arial"/>
                <a:cs typeface="Arial"/>
              </a:rPr>
              <a:t>Announcements</a:t>
            </a:r>
            <a:endParaRPr lang="en-US" sz="24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72EC4C-0011-BF04-A6D9-F828A3EDEB17}"/>
              </a:ext>
            </a:extLst>
          </p:cNvPr>
          <p:cNvSpPr txBox="1"/>
          <p:nvPr/>
        </p:nvSpPr>
        <p:spPr>
          <a:xfrm>
            <a:off x="1143000" y="1490008"/>
            <a:ext cx="8523487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Wireshark Lab 2 due when we get back from Thanksgiving </a:t>
            </a:r>
            <a:r>
              <a:rPr lang="en-US" sz="2400" dirty="0">
                <a:sym typeface="Wingdings" panose="05000000000000000000" pitchFamily="2" charset="2"/>
              </a:rPr>
              <a:t></a:t>
            </a:r>
          </a:p>
          <a:p>
            <a:endParaRPr lang="en-US" sz="2400" dirty="0">
              <a:sym typeface="Wingdings" panose="05000000000000000000" pitchFamily="2" charset="2"/>
            </a:endParaRPr>
          </a:p>
          <a:p>
            <a:r>
              <a:rPr lang="en-US" sz="2400" dirty="0">
                <a:sym typeface="Wingdings" panose="05000000000000000000" pitchFamily="2" charset="2"/>
              </a:rPr>
              <a:t>PA4 will be posted soon, will talk about it on Monday</a:t>
            </a:r>
          </a:p>
          <a:p>
            <a:endParaRPr lang="en-US" sz="2400" dirty="0">
              <a:sym typeface="Wingdings" panose="05000000000000000000" pitchFamily="2" charset="2"/>
            </a:endParaRPr>
          </a:p>
          <a:p>
            <a:r>
              <a:rPr lang="en-US" sz="2400" dirty="0">
                <a:sym typeface="Wingdings" panose="05000000000000000000" pitchFamily="2" charset="2"/>
              </a:rPr>
              <a:t>After today, you will be able to finish HW3</a:t>
            </a:r>
          </a:p>
          <a:p>
            <a:endParaRPr lang="en-US" sz="2400" dirty="0">
              <a:sym typeface="Wingdings" panose="05000000000000000000" pitchFamily="2" charset="2"/>
            </a:endParaRPr>
          </a:p>
          <a:p>
            <a:r>
              <a:rPr lang="en-US" sz="2400" dirty="0">
                <a:sym typeface="Wingdings" panose="05000000000000000000" pitchFamily="2" charset="2"/>
              </a:rPr>
              <a:t>Email me if you need anything over the break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2884634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64</a:t>
            </a:fld>
            <a:endParaRPr spc="-5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BF0F22-C9AC-7B91-8816-32E0DC8EDFBC}"/>
              </a:ext>
            </a:extLst>
          </p:cNvPr>
          <p:cNvSpPr txBox="1"/>
          <p:nvPr/>
        </p:nvSpPr>
        <p:spPr>
          <a:xfrm>
            <a:off x="76200" y="76200"/>
            <a:ext cx="807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b="1" spc="-10" dirty="0">
                <a:latin typeface="Arial"/>
                <a:cs typeface="Arial"/>
              </a:rPr>
              <a:t>Network Attacks</a:t>
            </a:r>
            <a:endParaRPr lang="en-US" sz="24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2EC1D5B-8E5F-888A-C9AB-E6C8BE65C154}"/>
              </a:ext>
            </a:extLst>
          </p:cNvPr>
          <p:cNvSpPr txBox="1"/>
          <p:nvPr/>
        </p:nvSpPr>
        <p:spPr>
          <a:xfrm>
            <a:off x="1371600" y="838200"/>
            <a:ext cx="71224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Disrupt services, steal data, cause damage over a network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88E234-630E-7A32-D1FA-302979352FDF}"/>
              </a:ext>
            </a:extLst>
          </p:cNvPr>
          <p:cNvSpPr txBox="1"/>
          <p:nvPr/>
        </p:nvSpPr>
        <p:spPr>
          <a:xfrm>
            <a:off x="762000" y="1981200"/>
            <a:ext cx="3833101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TCP related attacks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TCP Reset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TCP Flooding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TCP Hijack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Malicious Network Routing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BGP Hijack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DNS Poisoning</a:t>
            </a:r>
          </a:p>
        </p:txBody>
      </p:sp>
      <p:sp>
        <p:nvSpPr>
          <p:cNvPr id="7" name="Cloud 6">
            <a:extLst>
              <a:ext uri="{FF2B5EF4-FFF2-40B4-BE49-F238E27FC236}">
                <a16:creationId xmlns:a16="http://schemas.microsoft.com/office/drawing/2014/main" id="{233259D6-7282-E95A-5910-176910E07B5A}"/>
              </a:ext>
            </a:extLst>
          </p:cNvPr>
          <p:cNvSpPr/>
          <p:nvPr/>
        </p:nvSpPr>
        <p:spPr>
          <a:xfrm>
            <a:off x="6781800" y="2514600"/>
            <a:ext cx="4459937" cy="2133600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 talk about </a:t>
            </a:r>
            <a:r>
              <a:rPr lang="en-US" b="1" dirty="0"/>
              <a:t>some</a:t>
            </a:r>
            <a:r>
              <a:rPr lang="en-US" dirty="0"/>
              <a:t> of these in-depth in CSCI 476 </a:t>
            </a:r>
          </a:p>
        </p:txBody>
      </p:sp>
    </p:spTree>
    <p:extLst>
      <p:ext uri="{BB962C8B-B14F-4D97-AF65-F5344CB8AC3E}">
        <p14:creationId xmlns:p14="http://schemas.microsoft.com/office/powerpoint/2010/main" val="47905620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65</a:t>
            </a:fld>
            <a:endParaRPr spc="-5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BF0F22-C9AC-7B91-8816-32E0DC8EDFBC}"/>
              </a:ext>
            </a:extLst>
          </p:cNvPr>
          <p:cNvSpPr txBox="1"/>
          <p:nvPr/>
        </p:nvSpPr>
        <p:spPr>
          <a:xfrm>
            <a:off x="76200" y="76200"/>
            <a:ext cx="807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b="1" spc="-10" dirty="0">
                <a:latin typeface="Arial"/>
                <a:cs typeface="Arial"/>
              </a:rPr>
              <a:t>Review of TCP</a:t>
            </a:r>
            <a:endParaRPr lang="en-US" sz="24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A97028-B139-E6BB-FD23-066ABDB308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1066800"/>
            <a:ext cx="8991600" cy="4857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30751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66</a:t>
            </a:fld>
            <a:endParaRPr spc="-5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BF0F22-C9AC-7B91-8816-32E0DC8EDFBC}"/>
              </a:ext>
            </a:extLst>
          </p:cNvPr>
          <p:cNvSpPr txBox="1"/>
          <p:nvPr/>
        </p:nvSpPr>
        <p:spPr>
          <a:xfrm>
            <a:off x="76200" y="76200"/>
            <a:ext cx="807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b="1" spc="-10" dirty="0">
                <a:latin typeface="Arial"/>
                <a:cs typeface="Arial"/>
              </a:rPr>
              <a:t>Review of TCP</a:t>
            </a:r>
            <a:endParaRPr lang="en-US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C0DE07-6411-0022-89F2-D8627F2EB1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152400"/>
            <a:ext cx="7620000" cy="475707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D2FD424A-F186-15CC-0429-43DDDD61D7F3}"/>
                  </a:ext>
                </a:extLst>
              </p14:cNvPr>
              <p14:cNvContentPartPr/>
              <p14:nvPr/>
            </p14:nvContentPartPr>
            <p14:xfrm>
              <a:off x="5639794" y="2536594"/>
              <a:ext cx="198000" cy="49716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D2FD424A-F186-15CC-0429-43DDDD61D7F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586154" y="2428954"/>
                <a:ext cx="305640" cy="71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1690A695-C63A-E456-D412-86B91588521A}"/>
                  </a:ext>
                </a:extLst>
              </p14:cNvPr>
              <p14:cNvContentPartPr/>
              <p14:nvPr/>
            </p14:nvContentPartPr>
            <p14:xfrm>
              <a:off x="5415514" y="2545594"/>
              <a:ext cx="178920" cy="48132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1690A695-C63A-E456-D412-86B91588521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61514" y="2437954"/>
                <a:ext cx="286560" cy="69696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76F15C85-F375-EDBD-8B9C-DC14E3C0096B}"/>
              </a:ext>
            </a:extLst>
          </p:cNvPr>
          <p:cNvSpPr txBox="1"/>
          <p:nvPr/>
        </p:nvSpPr>
        <p:spPr>
          <a:xfrm>
            <a:off x="406092" y="4985678"/>
            <a:ext cx="7417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If the Reset (RST) flag is set (1), then the TCP connection will be </a:t>
            </a:r>
            <a:r>
              <a:rPr lang="en-US" b="1" dirty="0"/>
              <a:t>reset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08F072C-A55C-996F-4022-8C77393DB02C}"/>
              </a:ext>
            </a:extLst>
          </p:cNvPr>
          <p:cNvSpPr txBox="1"/>
          <p:nvPr/>
        </p:nvSpPr>
        <p:spPr>
          <a:xfrm>
            <a:off x="406092" y="5478008"/>
            <a:ext cx="6840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If the SYN flag is set(1), then a TCP handshake will be attempted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676239A-33B1-C0D8-FC0A-ED76B9BD26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39462" y="4985678"/>
            <a:ext cx="3976528" cy="1440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69296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67</a:t>
            </a:fld>
            <a:endParaRPr spc="-5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BF0F22-C9AC-7B91-8816-32E0DC8EDFBC}"/>
              </a:ext>
            </a:extLst>
          </p:cNvPr>
          <p:cNvSpPr txBox="1"/>
          <p:nvPr/>
        </p:nvSpPr>
        <p:spPr>
          <a:xfrm>
            <a:off x="76200" y="76200"/>
            <a:ext cx="807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b="1" spc="-10" dirty="0">
                <a:latin typeface="Arial"/>
                <a:cs typeface="Arial"/>
              </a:rPr>
              <a:t>Network Attacks</a:t>
            </a:r>
            <a:endParaRPr lang="en-US" sz="24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B72FE9-B5DB-CDA9-A7B9-B2535FF3BCA4}"/>
              </a:ext>
            </a:extLst>
          </p:cNvPr>
          <p:cNvSpPr txBox="1"/>
          <p:nvPr/>
        </p:nvSpPr>
        <p:spPr>
          <a:xfrm>
            <a:off x="838200" y="1384473"/>
            <a:ext cx="6934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Packet spoofing </a:t>
            </a:r>
            <a:r>
              <a:rPr lang="en-US" sz="2000" dirty="0"/>
              <a:t>is the creation of network packets, typically with the purpose of impersonating another person or system </a:t>
            </a:r>
          </a:p>
        </p:txBody>
      </p:sp>
      <p:pic>
        <p:nvPicPr>
          <p:cNvPr id="1026" name="Picture 2" descr="Computers | Free Full-Text | IP Spoofing In and Out of the Public Cloud:  From Policy to Practice | HTML">
            <a:extLst>
              <a:ext uri="{FF2B5EF4-FFF2-40B4-BE49-F238E27FC236}">
                <a16:creationId xmlns:a16="http://schemas.microsoft.com/office/drawing/2014/main" id="{F7EA71BC-1069-9E3E-193F-58079DE215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807764"/>
            <a:ext cx="3884612" cy="3300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5CE0628-0FE6-2956-434C-FE46A86731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3048000"/>
            <a:ext cx="4725558" cy="2981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D33ECB5-624D-4087-E9CA-0C8034D519F0}"/>
              </a:ext>
            </a:extLst>
          </p:cNvPr>
          <p:cNvSpPr txBox="1"/>
          <p:nvPr/>
        </p:nvSpPr>
        <p:spPr>
          <a:xfrm>
            <a:off x="5410200" y="2653743"/>
            <a:ext cx="6930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can use the </a:t>
            </a:r>
            <a:r>
              <a:rPr lang="en-US" dirty="0" err="1"/>
              <a:t>scapy</a:t>
            </a:r>
            <a:r>
              <a:rPr lang="en-US" dirty="0"/>
              <a:t> module to easily construct spoofed packets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5F471DD-72E1-9C04-8F93-3668D263AB41}"/>
              </a:ext>
            </a:extLst>
          </p:cNvPr>
          <p:cNvSpPr txBox="1"/>
          <p:nvPr/>
        </p:nvSpPr>
        <p:spPr>
          <a:xfrm>
            <a:off x="5562600" y="6054620"/>
            <a:ext cx="4634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can use </a:t>
            </a:r>
            <a:r>
              <a:rPr lang="en-US" dirty="0" err="1"/>
              <a:t>scapy</a:t>
            </a:r>
            <a:r>
              <a:rPr lang="en-US" dirty="0"/>
              <a:t> to spoof TCP packets….</a:t>
            </a:r>
          </a:p>
        </p:txBody>
      </p:sp>
    </p:spTree>
    <p:extLst>
      <p:ext uri="{BB962C8B-B14F-4D97-AF65-F5344CB8AC3E}">
        <p14:creationId xmlns:p14="http://schemas.microsoft.com/office/powerpoint/2010/main" val="111063827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68</a:t>
            </a:fld>
            <a:endParaRPr spc="-5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BF0F22-C9AC-7B91-8816-32E0DC8EDFBC}"/>
              </a:ext>
            </a:extLst>
          </p:cNvPr>
          <p:cNvSpPr txBox="1"/>
          <p:nvPr/>
        </p:nvSpPr>
        <p:spPr>
          <a:xfrm>
            <a:off x="76200" y="76200"/>
            <a:ext cx="807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b="1" spc="-10" dirty="0">
                <a:latin typeface="Arial"/>
                <a:cs typeface="Arial"/>
              </a:rPr>
              <a:t>SYN Flooding</a:t>
            </a:r>
            <a:endParaRPr lang="en-US" sz="2400" b="1" dirty="0"/>
          </a:p>
        </p:txBody>
      </p:sp>
      <p:pic>
        <p:nvPicPr>
          <p:cNvPr id="5" name="Graphic 4" descr="Database outline">
            <a:extLst>
              <a:ext uri="{FF2B5EF4-FFF2-40B4-BE49-F238E27FC236}">
                <a16:creationId xmlns:a16="http://schemas.microsoft.com/office/drawing/2014/main" id="{90F221EE-D42D-5C52-D6F0-74D5247BB2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81600" y="543437"/>
            <a:ext cx="1219200" cy="1219200"/>
          </a:xfrm>
          <a:prstGeom prst="rect">
            <a:avLst/>
          </a:prstGeom>
        </p:spPr>
      </p:pic>
      <p:pic>
        <p:nvPicPr>
          <p:cNvPr id="11" name="Graphic 10" descr="Laptop with solid fill">
            <a:extLst>
              <a:ext uri="{FF2B5EF4-FFF2-40B4-BE49-F238E27FC236}">
                <a16:creationId xmlns:a16="http://schemas.microsoft.com/office/drawing/2014/main" id="{35AD51F3-F1A4-6421-0E0D-B48EC04689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2400" y="507136"/>
            <a:ext cx="1371600" cy="13716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BC10925-2ECB-99B8-6B8D-40ABA1F6BAD3}"/>
              </a:ext>
            </a:extLst>
          </p:cNvPr>
          <p:cNvSpPr txBox="1"/>
          <p:nvPr/>
        </p:nvSpPr>
        <p:spPr>
          <a:xfrm>
            <a:off x="157633" y="1610237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TCP Client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6FE9F65-4C84-CB8B-1395-CA81E17C4A41}"/>
              </a:ext>
            </a:extLst>
          </p:cNvPr>
          <p:cNvSpPr txBox="1"/>
          <p:nvPr/>
        </p:nvSpPr>
        <p:spPr>
          <a:xfrm>
            <a:off x="5141022" y="1613724"/>
            <a:ext cx="139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TCP Server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A82ED12-4564-B620-3B9C-DB3E9377846C}"/>
              </a:ext>
            </a:extLst>
          </p:cNvPr>
          <p:cNvCxnSpPr>
            <a:cxnSpLocks/>
          </p:cNvCxnSpPr>
          <p:nvPr/>
        </p:nvCxnSpPr>
        <p:spPr>
          <a:xfrm>
            <a:off x="838200" y="2057400"/>
            <a:ext cx="0" cy="4141064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CB7FC51-2CF1-515B-2E8C-ACD5E3C07F8F}"/>
              </a:ext>
            </a:extLst>
          </p:cNvPr>
          <p:cNvCxnSpPr>
            <a:cxnSpLocks/>
          </p:cNvCxnSpPr>
          <p:nvPr/>
        </p:nvCxnSpPr>
        <p:spPr>
          <a:xfrm>
            <a:off x="5867400" y="1979569"/>
            <a:ext cx="0" cy="4141064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8BD1B960-F515-3A0B-3059-C85AB3F72941}"/>
              </a:ext>
            </a:extLst>
          </p:cNvPr>
          <p:cNvSpPr txBox="1"/>
          <p:nvPr/>
        </p:nvSpPr>
        <p:spPr>
          <a:xfrm>
            <a:off x="9144000" y="152400"/>
            <a:ext cx="2783055" cy="175432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The Achilles heel:</a:t>
            </a:r>
          </a:p>
          <a:p>
            <a:endParaRPr lang="en-US" dirty="0"/>
          </a:p>
          <a:p>
            <a:r>
              <a:rPr lang="en-US" dirty="0"/>
              <a:t>TCP servers will accept SYN requests, send out SYN+ACK, and </a:t>
            </a:r>
            <a:r>
              <a:rPr lang="en-US" b="1" dirty="0"/>
              <a:t>wait</a:t>
            </a:r>
            <a:r>
              <a:rPr lang="en-US" dirty="0"/>
              <a:t> to receive an ACK 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11BBDE4-CDC0-58C3-2562-B0ABBF99107A}"/>
              </a:ext>
            </a:extLst>
          </p:cNvPr>
          <p:cNvCxnSpPr>
            <a:cxnSpLocks/>
          </p:cNvCxnSpPr>
          <p:nvPr/>
        </p:nvCxnSpPr>
        <p:spPr>
          <a:xfrm>
            <a:off x="1066800" y="2209800"/>
            <a:ext cx="4648200" cy="53340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3A367B9-CA8D-41BC-3C21-370A2234690F}"/>
              </a:ext>
            </a:extLst>
          </p:cNvPr>
          <p:cNvSpPr txBox="1"/>
          <p:nvPr/>
        </p:nvSpPr>
        <p:spPr>
          <a:xfrm>
            <a:off x="3003539" y="2073301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SYN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2431DCC-A9F1-E9FE-25E0-7CC4A379B0D0}"/>
              </a:ext>
            </a:extLst>
          </p:cNvPr>
          <p:cNvCxnSpPr>
            <a:cxnSpLocks/>
          </p:cNvCxnSpPr>
          <p:nvPr/>
        </p:nvCxnSpPr>
        <p:spPr>
          <a:xfrm flipH="1">
            <a:off x="1160811" y="3229980"/>
            <a:ext cx="4343400" cy="30619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0BD52864-9810-FE0B-1ACB-9D8EEEFC42EA}"/>
              </a:ext>
            </a:extLst>
          </p:cNvPr>
          <p:cNvSpPr txBox="1"/>
          <p:nvPr/>
        </p:nvSpPr>
        <p:spPr>
          <a:xfrm>
            <a:off x="2615698" y="2961477"/>
            <a:ext cx="1422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SYN + ACK</a:t>
            </a:r>
          </a:p>
        </p:txBody>
      </p:sp>
      <p:pic>
        <p:nvPicPr>
          <p:cNvPr id="22" name="Picture 4" descr="John Travolta Lost GIF - JohnTravolta Lost Confused - Discover &amp; Share GIFs  | John travolta, Imgur, Cool gifs">
            <a:extLst>
              <a:ext uri="{FF2B5EF4-FFF2-40B4-BE49-F238E27FC236}">
                <a16:creationId xmlns:a16="http://schemas.microsoft.com/office/drawing/2014/main" id="{6E21D6E7-1B0D-86EB-3178-C9BF0EF973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35" t="1153" r="35855" b="-1153"/>
          <a:stretch/>
        </p:blipFill>
        <p:spPr bwMode="auto">
          <a:xfrm>
            <a:off x="5943600" y="3426298"/>
            <a:ext cx="948277" cy="116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7FEBED2-103F-3146-769A-E13687859D59}"/>
              </a:ext>
            </a:extLst>
          </p:cNvPr>
          <p:cNvSpPr txBox="1"/>
          <p:nvPr/>
        </p:nvSpPr>
        <p:spPr>
          <a:xfrm>
            <a:off x="6766426" y="4411053"/>
            <a:ext cx="2377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Waiting for an ACK…</a:t>
            </a:r>
          </a:p>
        </p:txBody>
      </p:sp>
    </p:spTree>
    <p:extLst>
      <p:ext uri="{BB962C8B-B14F-4D97-AF65-F5344CB8AC3E}">
        <p14:creationId xmlns:p14="http://schemas.microsoft.com/office/powerpoint/2010/main" val="157528885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69</a:t>
            </a:fld>
            <a:endParaRPr spc="-5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BF0F22-C9AC-7B91-8816-32E0DC8EDFBC}"/>
              </a:ext>
            </a:extLst>
          </p:cNvPr>
          <p:cNvSpPr txBox="1"/>
          <p:nvPr/>
        </p:nvSpPr>
        <p:spPr>
          <a:xfrm>
            <a:off x="76200" y="76200"/>
            <a:ext cx="807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b="1" spc="-10" dirty="0">
                <a:latin typeface="Arial"/>
                <a:cs typeface="Arial"/>
              </a:rPr>
              <a:t>SYN Flooding</a:t>
            </a:r>
            <a:endParaRPr lang="en-US" sz="2400" b="1" dirty="0"/>
          </a:p>
        </p:txBody>
      </p:sp>
      <p:pic>
        <p:nvPicPr>
          <p:cNvPr id="5" name="Graphic 4" descr="Database outline">
            <a:extLst>
              <a:ext uri="{FF2B5EF4-FFF2-40B4-BE49-F238E27FC236}">
                <a16:creationId xmlns:a16="http://schemas.microsoft.com/office/drawing/2014/main" id="{90F221EE-D42D-5C52-D6F0-74D5247BB2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81600" y="543437"/>
            <a:ext cx="1219200" cy="1219200"/>
          </a:xfrm>
          <a:prstGeom prst="rect">
            <a:avLst/>
          </a:prstGeom>
        </p:spPr>
      </p:pic>
      <p:pic>
        <p:nvPicPr>
          <p:cNvPr id="11" name="Graphic 10" descr="Laptop with solid fill">
            <a:extLst>
              <a:ext uri="{FF2B5EF4-FFF2-40B4-BE49-F238E27FC236}">
                <a16:creationId xmlns:a16="http://schemas.microsoft.com/office/drawing/2014/main" id="{35AD51F3-F1A4-6421-0E0D-B48EC04689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2400" y="507136"/>
            <a:ext cx="1371600" cy="13716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BC10925-2ECB-99B8-6B8D-40ABA1F6BAD3}"/>
              </a:ext>
            </a:extLst>
          </p:cNvPr>
          <p:cNvSpPr txBox="1"/>
          <p:nvPr/>
        </p:nvSpPr>
        <p:spPr>
          <a:xfrm>
            <a:off x="157633" y="1610237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TCP Client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6FE9F65-4C84-CB8B-1395-CA81E17C4A41}"/>
              </a:ext>
            </a:extLst>
          </p:cNvPr>
          <p:cNvSpPr txBox="1"/>
          <p:nvPr/>
        </p:nvSpPr>
        <p:spPr>
          <a:xfrm>
            <a:off x="5141022" y="1613724"/>
            <a:ext cx="139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TCP Server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A82ED12-4564-B620-3B9C-DB3E9377846C}"/>
              </a:ext>
            </a:extLst>
          </p:cNvPr>
          <p:cNvCxnSpPr>
            <a:cxnSpLocks/>
          </p:cNvCxnSpPr>
          <p:nvPr/>
        </p:nvCxnSpPr>
        <p:spPr>
          <a:xfrm>
            <a:off x="838200" y="2057400"/>
            <a:ext cx="0" cy="4141064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CB7FC51-2CF1-515B-2E8C-ACD5E3C07F8F}"/>
              </a:ext>
            </a:extLst>
          </p:cNvPr>
          <p:cNvCxnSpPr>
            <a:cxnSpLocks/>
          </p:cNvCxnSpPr>
          <p:nvPr/>
        </p:nvCxnSpPr>
        <p:spPr>
          <a:xfrm>
            <a:off x="5867400" y="1979569"/>
            <a:ext cx="0" cy="4141064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8BD1B960-F515-3A0B-3059-C85AB3F72941}"/>
              </a:ext>
            </a:extLst>
          </p:cNvPr>
          <p:cNvSpPr txBox="1"/>
          <p:nvPr/>
        </p:nvSpPr>
        <p:spPr>
          <a:xfrm>
            <a:off x="9144000" y="152400"/>
            <a:ext cx="2783055" cy="175432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The Achilles heel:</a:t>
            </a:r>
          </a:p>
          <a:p>
            <a:endParaRPr lang="en-US" dirty="0"/>
          </a:p>
          <a:p>
            <a:r>
              <a:rPr lang="en-US" dirty="0"/>
              <a:t>TCP servers will accept SYN requests, send out SYN+ACK, and </a:t>
            </a:r>
            <a:r>
              <a:rPr lang="en-US" b="1" dirty="0"/>
              <a:t>wait</a:t>
            </a:r>
            <a:r>
              <a:rPr lang="en-US" dirty="0"/>
              <a:t> to receive an ACK 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11BBDE4-CDC0-58C3-2562-B0ABBF99107A}"/>
              </a:ext>
            </a:extLst>
          </p:cNvPr>
          <p:cNvCxnSpPr>
            <a:cxnSpLocks/>
          </p:cNvCxnSpPr>
          <p:nvPr/>
        </p:nvCxnSpPr>
        <p:spPr>
          <a:xfrm>
            <a:off x="1066800" y="2209800"/>
            <a:ext cx="4648200" cy="53340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3A367B9-CA8D-41BC-3C21-370A2234690F}"/>
              </a:ext>
            </a:extLst>
          </p:cNvPr>
          <p:cNvSpPr txBox="1"/>
          <p:nvPr/>
        </p:nvSpPr>
        <p:spPr>
          <a:xfrm>
            <a:off x="3003539" y="2073301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SYN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2431DCC-A9F1-E9FE-25E0-7CC4A379B0D0}"/>
              </a:ext>
            </a:extLst>
          </p:cNvPr>
          <p:cNvCxnSpPr>
            <a:cxnSpLocks/>
          </p:cNvCxnSpPr>
          <p:nvPr/>
        </p:nvCxnSpPr>
        <p:spPr>
          <a:xfrm flipH="1">
            <a:off x="1160811" y="3229980"/>
            <a:ext cx="4343400" cy="30619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0BD52864-9810-FE0B-1ACB-9D8EEEFC42EA}"/>
              </a:ext>
            </a:extLst>
          </p:cNvPr>
          <p:cNvSpPr txBox="1"/>
          <p:nvPr/>
        </p:nvSpPr>
        <p:spPr>
          <a:xfrm>
            <a:off x="2615698" y="2961477"/>
            <a:ext cx="1422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SYN + ACK</a:t>
            </a:r>
          </a:p>
        </p:txBody>
      </p:sp>
      <p:pic>
        <p:nvPicPr>
          <p:cNvPr id="22" name="Picture 4" descr="John Travolta Lost GIF - JohnTravolta Lost Confused - Discover &amp; Share GIFs  | John travolta, Imgur, Cool gifs">
            <a:extLst>
              <a:ext uri="{FF2B5EF4-FFF2-40B4-BE49-F238E27FC236}">
                <a16:creationId xmlns:a16="http://schemas.microsoft.com/office/drawing/2014/main" id="{6E21D6E7-1B0D-86EB-3178-C9BF0EF973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35" t="1153" r="35855" b="-1153"/>
          <a:stretch/>
        </p:blipFill>
        <p:spPr bwMode="auto">
          <a:xfrm>
            <a:off x="5943600" y="3426298"/>
            <a:ext cx="948277" cy="116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7FEBED2-103F-3146-769A-E13687859D59}"/>
              </a:ext>
            </a:extLst>
          </p:cNvPr>
          <p:cNvSpPr txBox="1"/>
          <p:nvPr/>
        </p:nvSpPr>
        <p:spPr>
          <a:xfrm>
            <a:off x="6766426" y="4411053"/>
            <a:ext cx="2377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Waiting for an ACK…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E0174DF-CE87-2BA9-499F-C1EC77812EE3}"/>
              </a:ext>
            </a:extLst>
          </p:cNvPr>
          <p:cNvSpPr txBox="1"/>
          <p:nvPr/>
        </p:nvSpPr>
        <p:spPr>
          <a:xfrm>
            <a:off x="6324601" y="4845534"/>
            <a:ext cx="4648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it does not get an ACK after some amount of time, it will </a:t>
            </a:r>
            <a:r>
              <a:rPr lang="en-US" b="1" dirty="0"/>
              <a:t>retransmit</a:t>
            </a:r>
            <a:endParaRPr lang="en-US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4641D58-812A-F7EA-B6E7-79111D744467}"/>
              </a:ext>
            </a:extLst>
          </p:cNvPr>
          <p:cNvCxnSpPr>
            <a:cxnSpLocks/>
          </p:cNvCxnSpPr>
          <p:nvPr/>
        </p:nvCxnSpPr>
        <p:spPr>
          <a:xfrm flipH="1">
            <a:off x="1219831" y="4257957"/>
            <a:ext cx="4343400" cy="30619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F706C1C-D4E6-4CB0-B906-B866A224F4BB}"/>
              </a:ext>
            </a:extLst>
          </p:cNvPr>
          <p:cNvSpPr txBox="1"/>
          <p:nvPr/>
        </p:nvSpPr>
        <p:spPr>
          <a:xfrm>
            <a:off x="2674718" y="3989454"/>
            <a:ext cx="1422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SYN + ACK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512C491-1C75-777D-AE69-49331E9721BC}"/>
              </a:ext>
            </a:extLst>
          </p:cNvPr>
          <p:cNvCxnSpPr>
            <a:cxnSpLocks/>
          </p:cNvCxnSpPr>
          <p:nvPr/>
        </p:nvCxnSpPr>
        <p:spPr>
          <a:xfrm flipH="1">
            <a:off x="1219831" y="5065467"/>
            <a:ext cx="4343400" cy="30619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E58FA13-786A-6BDB-4CB1-33E4B0A11289}"/>
              </a:ext>
            </a:extLst>
          </p:cNvPr>
          <p:cNvSpPr txBox="1"/>
          <p:nvPr/>
        </p:nvSpPr>
        <p:spPr>
          <a:xfrm>
            <a:off x="2674718" y="4796964"/>
            <a:ext cx="1422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SYN + ACK</a:t>
            </a:r>
          </a:p>
        </p:txBody>
      </p:sp>
    </p:spTree>
    <p:extLst>
      <p:ext uri="{BB962C8B-B14F-4D97-AF65-F5344CB8AC3E}">
        <p14:creationId xmlns:p14="http://schemas.microsoft.com/office/powerpoint/2010/main" val="1971385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7</a:t>
            </a:fld>
            <a:endParaRPr spc="-5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DF9F4D-E483-3A08-1845-E25A44DD91BA}"/>
              </a:ext>
            </a:extLst>
          </p:cNvPr>
          <p:cNvSpPr txBox="1"/>
          <p:nvPr/>
        </p:nvSpPr>
        <p:spPr>
          <a:xfrm>
            <a:off x="762000" y="533400"/>
            <a:ext cx="327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6603039-07B9-93BF-B1D4-5ED74E1273E8}"/>
              </a:ext>
            </a:extLst>
          </p:cNvPr>
          <p:cNvSpPr txBox="1"/>
          <p:nvPr/>
        </p:nvSpPr>
        <p:spPr>
          <a:xfrm>
            <a:off x="76200" y="35878"/>
            <a:ext cx="62167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Early Symmetric Key Cryptography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7622AD-557B-282A-4BB7-FE13DF4AB9C7}"/>
              </a:ext>
            </a:extLst>
          </p:cNvPr>
          <p:cNvSpPr txBox="1"/>
          <p:nvPr/>
        </p:nvSpPr>
        <p:spPr>
          <a:xfrm>
            <a:off x="381000" y="1318719"/>
            <a:ext cx="4572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Monolithic Substitution Cipher-</a:t>
            </a:r>
            <a:r>
              <a:rPr lang="en-US" sz="2400" dirty="0"/>
              <a:t> each letter of the plain text is replaced with another letter of the alphabet  (no fixed length position)</a:t>
            </a:r>
          </a:p>
        </p:txBody>
      </p:sp>
      <p:pic>
        <p:nvPicPr>
          <p:cNvPr id="2050" name="Picture 2" descr="Substitution Ciphers (Monoalphabetic Substitution) Flashcards | Quizlet">
            <a:extLst>
              <a:ext uri="{FF2B5EF4-FFF2-40B4-BE49-F238E27FC236}">
                <a16:creationId xmlns:a16="http://schemas.microsoft.com/office/drawing/2014/main" id="{8E269029-98C6-86C4-AD65-D13A40A6B0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3673698"/>
            <a:ext cx="5025513" cy="179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B64B38C-2351-EC8B-F3B1-8D86DCE2B19E}"/>
              </a:ext>
            </a:extLst>
          </p:cNvPr>
          <p:cNvSpPr txBox="1"/>
          <p:nvPr/>
        </p:nvSpPr>
        <p:spPr>
          <a:xfrm>
            <a:off x="7226970" y="1134053"/>
            <a:ext cx="2929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What does a key look like?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E0D079-2966-7A2F-582B-4CB6D1A67B5C}"/>
              </a:ext>
            </a:extLst>
          </p:cNvPr>
          <p:cNvSpPr txBox="1"/>
          <p:nvPr/>
        </p:nvSpPr>
        <p:spPr>
          <a:xfrm>
            <a:off x="7239002" y="1503385"/>
            <a:ext cx="44085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26-Characters</a:t>
            </a:r>
          </a:p>
          <a:p>
            <a:r>
              <a:rPr lang="en-US" dirty="0"/>
              <a:t>“EABZTIVGSKXFJPYCDWONMHQLRU”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CF5BDD-6856-F90E-5605-C95D4B6C0FEA}"/>
              </a:ext>
            </a:extLst>
          </p:cNvPr>
          <p:cNvSpPr txBox="1"/>
          <p:nvPr/>
        </p:nvSpPr>
        <p:spPr>
          <a:xfrm>
            <a:off x="7162800" y="3048000"/>
            <a:ext cx="386301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If we don’t know the key, how difficult would it be to </a:t>
            </a:r>
            <a:r>
              <a:rPr lang="en-US" sz="2000" b="1" dirty="0"/>
              <a:t>brute force </a:t>
            </a:r>
            <a:r>
              <a:rPr lang="en-US" sz="2000" dirty="0"/>
              <a:t>this? </a:t>
            </a:r>
          </a:p>
        </p:txBody>
      </p:sp>
    </p:spTree>
    <p:extLst>
      <p:ext uri="{BB962C8B-B14F-4D97-AF65-F5344CB8AC3E}">
        <p14:creationId xmlns:p14="http://schemas.microsoft.com/office/powerpoint/2010/main" val="395023737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70</a:t>
            </a:fld>
            <a:endParaRPr spc="-5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BF0F22-C9AC-7B91-8816-32E0DC8EDFBC}"/>
              </a:ext>
            </a:extLst>
          </p:cNvPr>
          <p:cNvSpPr txBox="1"/>
          <p:nvPr/>
        </p:nvSpPr>
        <p:spPr>
          <a:xfrm>
            <a:off x="76200" y="76200"/>
            <a:ext cx="807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b="1" spc="-10" dirty="0">
                <a:latin typeface="Arial"/>
                <a:cs typeface="Arial"/>
              </a:rPr>
              <a:t>SYN Flooding</a:t>
            </a:r>
            <a:endParaRPr lang="en-US" sz="2400" b="1" dirty="0"/>
          </a:p>
        </p:txBody>
      </p:sp>
      <p:pic>
        <p:nvPicPr>
          <p:cNvPr id="5" name="Graphic 4" descr="Database outline">
            <a:extLst>
              <a:ext uri="{FF2B5EF4-FFF2-40B4-BE49-F238E27FC236}">
                <a16:creationId xmlns:a16="http://schemas.microsoft.com/office/drawing/2014/main" id="{90F221EE-D42D-5C52-D6F0-74D5247BB2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81600" y="543437"/>
            <a:ext cx="1219200" cy="1219200"/>
          </a:xfrm>
          <a:prstGeom prst="rect">
            <a:avLst/>
          </a:prstGeom>
        </p:spPr>
      </p:pic>
      <p:pic>
        <p:nvPicPr>
          <p:cNvPr id="11" name="Graphic 10" descr="Laptop with solid fill">
            <a:extLst>
              <a:ext uri="{FF2B5EF4-FFF2-40B4-BE49-F238E27FC236}">
                <a16:creationId xmlns:a16="http://schemas.microsoft.com/office/drawing/2014/main" id="{35AD51F3-F1A4-6421-0E0D-B48EC04689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2400" y="507136"/>
            <a:ext cx="1371600" cy="13716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BC10925-2ECB-99B8-6B8D-40ABA1F6BAD3}"/>
              </a:ext>
            </a:extLst>
          </p:cNvPr>
          <p:cNvSpPr txBox="1"/>
          <p:nvPr/>
        </p:nvSpPr>
        <p:spPr>
          <a:xfrm>
            <a:off x="157633" y="1610237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TCP Client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6FE9F65-4C84-CB8B-1395-CA81E17C4A41}"/>
              </a:ext>
            </a:extLst>
          </p:cNvPr>
          <p:cNvSpPr txBox="1"/>
          <p:nvPr/>
        </p:nvSpPr>
        <p:spPr>
          <a:xfrm>
            <a:off x="5141022" y="1613724"/>
            <a:ext cx="139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TCP Server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A82ED12-4564-B620-3B9C-DB3E9377846C}"/>
              </a:ext>
            </a:extLst>
          </p:cNvPr>
          <p:cNvCxnSpPr>
            <a:cxnSpLocks/>
          </p:cNvCxnSpPr>
          <p:nvPr/>
        </p:nvCxnSpPr>
        <p:spPr>
          <a:xfrm>
            <a:off x="838200" y="2057400"/>
            <a:ext cx="0" cy="4141064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CB7FC51-2CF1-515B-2E8C-ACD5E3C07F8F}"/>
              </a:ext>
            </a:extLst>
          </p:cNvPr>
          <p:cNvCxnSpPr>
            <a:cxnSpLocks/>
          </p:cNvCxnSpPr>
          <p:nvPr/>
        </p:nvCxnSpPr>
        <p:spPr>
          <a:xfrm>
            <a:off x="5867400" y="1979569"/>
            <a:ext cx="0" cy="4141064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8BD1B960-F515-3A0B-3059-C85AB3F72941}"/>
              </a:ext>
            </a:extLst>
          </p:cNvPr>
          <p:cNvSpPr txBox="1"/>
          <p:nvPr/>
        </p:nvSpPr>
        <p:spPr>
          <a:xfrm>
            <a:off x="9144000" y="152400"/>
            <a:ext cx="2783055" cy="175432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The Achilles heel:</a:t>
            </a:r>
          </a:p>
          <a:p>
            <a:endParaRPr lang="en-US" dirty="0"/>
          </a:p>
          <a:p>
            <a:r>
              <a:rPr lang="en-US" dirty="0"/>
              <a:t>TCP servers will accept SYN requests, send out SYN+ACK, and </a:t>
            </a:r>
            <a:r>
              <a:rPr lang="en-US" b="1" dirty="0"/>
              <a:t>wait</a:t>
            </a:r>
            <a:r>
              <a:rPr lang="en-US" dirty="0"/>
              <a:t> to receive an ACK 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11BBDE4-CDC0-58C3-2562-B0ABBF99107A}"/>
              </a:ext>
            </a:extLst>
          </p:cNvPr>
          <p:cNvCxnSpPr>
            <a:cxnSpLocks/>
          </p:cNvCxnSpPr>
          <p:nvPr/>
        </p:nvCxnSpPr>
        <p:spPr>
          <a:xfrm>
            <a:off x="1066800" y="2209800"/>
            <a:ext cx="4648200" cy="53340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3A367B9-CA8D-41BC-3C21-370A2234690F}"/>
              </a:ext>
            </a:extLst>
          </p:cNvPr>
          <p:cNvSpPr txBox="1"/>
          <p:nvPr/>
        </p:nvSpPr>
        <p:spPr>
          <a:xfrm>
            <a:off x="3003539" y="2073301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SYN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2431DCC-A9F1-E9FE-25E0-7CC4A379B0D0}"/>
              </a:ext>
            </a:extLst>
          </p:cNvPr>
          <p:cNvCxnSpPr>
            <a:cxnSpLocks/>
          </p:cNvCxnSpPr>
          <p:nvPr/>
        </p:nvCxnSpPr>
        <p:spPr>
          <a:xfrm flipH="1">
            <a:off x="1160811" y="3229980"/>
            <a:ext cx="4343400" cy="30619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0BD52864-9810-FE0B-1ACB-9D8EEEFC42EA}"/>
              </a:ext>
            </a:extLst>
          </p:cNvPr>
          <p:cNvSpPr txBox="1"/>
          <p:nvPr/>
        </p:nvSpPr>
        <p:spPr>
          <a:xfrm>
            <a:off x="2615698" y="2961477"/>
            <a:ext cx="1422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SYN + ACK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4641D58-812A-F7EA-B6E7-79111D744467}"/>
              </a:ext>
            </a:extLst>
          </p:cNvPr>
          <p:cNvCxnSpPr>
            <a:cxnSpLocks/>
          </p:cNvCxnSpPr>
          <p:nvPr/>
        </p:nvCxnSpPr>
        <p:spPr>
          <a:xfrm flipH="1">
            <a:off x="1219831" y="4257957"/>
            <a:ext cx="4343400" cy="30619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F706C1C-D4E6-4CB0-B906-B866A224F4BB}"/>
              </a:ext>
            </a:extLst>
          </p:cNvPr>
          <p:cNvSpPr txBox="1"/>
          <p:nvPr/>
        </p:nvSpPr>
        <p:spPr>
          <a:xfrm>
            <a:off x="2674718" y="3989454"/>
            <a:ext cx="1422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SYN + ACK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512C491-1C75-777D-AE69-49331E9721BC}"/>
              </a:ext>
            </a:extLst>
          </p:cNvPr>
          <p:cNvCxnSpPr>
            <a:cxnSpLocks/>
          </p:cNvCxnSpPr>
          <p:nvPr/>
        </p:nvCxnSpPr>
        <p:spPr>
          <a:xfrm flipH="1">
            <a:off x="1219831" y="5065467"/>
            <a:ext cx="4343400" cy="30619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E58FA13-786A-6BDB-4CB1-33E4B0A11289}"/>
              </a:ext>
            </a:extLst>
          </p:cNvPr>
          <p:cNvSpPr txBox="1"/>
          <p:nvPr/>
        </p:nvSpPr>
        <p:spPr>
          <a:xfrm>
            <a:off x="2674718" y="4796964"/>
            <a:ext cx="1422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SYN + ACK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9BD58D9-7DE5-A3BE-F87C-7E7CA7AE8B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1570" y="2044898"/>
            <a:ext cx="4750780" cy="3199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4484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71</a:t>
            </a:fld>
            <a:endParaRPr spc="-5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BF0F22-C9AC-7B91-8816-32E0DC8EDFBC}"/>
              </a:ext>
            </a:extLst>
          </p:cNvPr>
          <p:cNvSpPr txBox="1"/>
          <p:nvPr/>
        </p:nvSpPr>
        <p:spPr>
          <a:xfrm>
            <a:off x="76200" y="76200"/>
            <a:ext cx="807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b="1" spc="-10" dirty="0">
                <a:latin typeface="Arial"/>
                <a:cs typeface="Arial"/>
              </a:rPr>
              <a:t>SYN Flooding</a:t>
            </a:r>
            <a:endParaRPr lang="en-US" sz="2400" b="1" dirty="0"/>
          </a:p>
        </p:txBody>
      </p:sp>
      <p:pic>
        <p:nvPicPr>
          <p:cNvPr id="5" name="Graphic 4" descr="Database outline">
            <a:extLst>
              <a:ext uri="{FF2B5EF4-FFF2-40B4-BE49-F238E27FC236}">
                <a16:creationId xmlns:a16="http://schemas.microsoft.com/office/drawing/2014/main" id="{90F221EE-D42D-5C52-D6F0-74D5247BB2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81600" y="543437"/>
            <a:ext cx="1219200" cy="1219200"/>
          </a:xfrm>
          <a:prstGeom prst="rect">
            <a:avLst/>
          </a:prstGeom>
        </p:spPr>
      </p:pic>
      <p:pic>
        <p:nvPicPr>
          <p:cNvPr id="11" name="Graphic 10" descr="Laptop with solid fill">
            <a:extLst>
              <a:ext uri="{FF2B5EF4-FFF2-40B4-BE49-F238E27FC236}">
                <a16:creationId xmlns:a16="http://schemas.microsoft.com/office/drawing/2014/main" id="{35AD51F3-F1A4-6421-0E0D-B48EC04689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2400" y="507136"/>
            <a:ext cx="1371600" cy="13716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BC10925-2ECB-99B8-6B8D-40ABA1F6BAD3}"/>
              </a:ext>
            </a:extLst>
          </p:cNvPr>
          <p:cNvSpPr txBox="1"/>
          <p:nvPr/>
        </p:nvSpPr>
        <p:spPr>
          <a:xfrm>
            <a:off x="157633" y="1610237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TCP Client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6FE9F65-4C84-CB8B-1395-CA81E17C4A41}"/>
              </a:ext>
            </a:extLst>
          </p:cNvPr>
          <p:cNvSpPr txBox="1"/>
          <p:nvPr/>
        </p:nvSpPr>
        <p:spPr>
          <a:xfrm>
            <a:off x="5141022" y="1613724"/>
            <a:ext cx="139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TCP Server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A82ED12-4564-B620-3B9C-DB3E9377846C}"/>
              </a:ext>
            </a:extLst>
          </p:cNvPr>
          <p:cNvCxnSpPr>
            <a:cxnSpLocks/>
          </p:cNvCxnSpPr>
          <p:nvPr/>
        </p:nvCxnSpPr>
        <p:spPr>
          <a:xfrm>
            <a:off x="838200" y="2057400"/>
            <a:ext cx="0" cy="4141064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CB7FC51-2CF1-515B-2E8C-ACD5E3C07F8F}"/>
              </a:ext>
            </a:extLst>
          </p:cNvPr>
          <p:cNvCxnSpPr>
            <a:cxnSpLocks/>
          </p:cNvCxnSpPr>
          <p:nvPr/>
        </p:nvCxnSpPr>
        <p:spPr>
          <a:xfrm>
            <a:off x="5867400" y="1979569"/>
            <a:ext cx="0" cy="4141064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8BD1B960-F515-3A0B-3059-C85AB3F72941}"/>
              </a:ext>
            </a:extLst>
          </p:cNvPr>
          <p:cNvSpPr txBox="1"/>
          <p:nvPr/>
        </p:nvSpPr>
        <p:spPr>
          <a:xfrm>
            <a:off x="9144000" y="152400"/>
            <a:ext cx="2783055" cy="175432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The Achilles heel:</a:t>
            </a:r>
          </a:p>
          <a:p>
            <a:endParaRPr lang="en-US" dirty="0"/>
          </a:p>
          <a:p>
            <a:r>
              <a:rPr lang="en-US" dirty="0"/>
              <a:t>TCP servers will accept SYN requests, send out SYN+ACK, and </a:t>
            </a:r>
            <a:r>
              <a:rPr lang="en-US" b="1" dirty="0"/>
              <a:t>wait</a:t>
            </a:r>
            <a:r>
              <a:rPr lang="en-US" dirty="0"/>
              <a:t> to receive an ACK 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11BBDE4-CDC0-58C3-2562-B0ABBF99107A}"/>
              </a:ext>
            </a:extLst>
          </p:cNvPr>
          <p:cNvCxnSpPr>
            <a:cxnSpLocks/>
          </p:cNvCxnSpPr>
          <p:nvPr/>
        </p:nvCxnSpPr>
        <p:spPr>
          <a:xfrm>
            <a:off x="1066800" y="2209800"/>
            <a:ext cx="4648200" cy="53340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3A367B9-CA8D-41BC-3C21-370A2234690F}"/>
              </a:ext>
            </a:extLst>
          </p:cNvPr>
          <p:cNvSpPr txBox="1"/>
          <p:nvPr/>
        </p:nvSpPr>
        <p:spPr>
          <a:xfrm>
            <a:off x="3003539" y="2073301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SYN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2431DCC-A9F1-E9FE-25E0-7CC4A379B0D0}"/>
              </a:ext>
            </a:extLst>
          </p:cNvPr>
          <p:cNvCxnSpPr>
            <a:cxnSpLocks/>
          </p:cNvCxnSpPr>
          <p:nvPr/>
        </p:nvCxnSpPr>
        <p:spPr>
          <a:xfrm flipH="1">
            <a:off x="1160811" y="3229980"/>
            <a:ext cx="4343400" cy="30619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0BD52864-9810-FE0B-1ACB-9D8EEEFC42EA}"/>
              </a:ext>
            </a:extLst>
          </p:cNvPr>
          <p:cNvSpPr txBox="1"/>
          <p:nvPr/>
        </p:nvSpPr>
        <p:spPr>
          <a:xfrm>
            <a:off x="2615698" y="2961477"/>
            <a:ext cx="1422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SYN + ACK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4641D58-812A-F7EA-B6E7-79111D744467}"/>
              </a:ext>
            </a:extLst>
          </p:cNvPr>
          <p:cNvCxnSpPr>
            <a:cxnSpLocks/>
          </p:cNvCxnSpPr>
          <p:nvPr/>
        </p:nvCxnSpPr>
        <p:spPr>
          <a:xfrm flipH="1">
            <a:off x="1219831" y="4257957"/>
            <a:ext cx="4343400" cy="30619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F706C1C-D4E6-4CB0-B906-B866A224F4BB}"/>
              </a:ext>
            </a:extLst>
          </p:cNvPr>
          <p:cNvSpPr txBox="1"/>
          <p:nvPr/>
        </p:nvSpPr>
        <p:spPr>
          <a:xfrm>
            <a:off x="2674718" y="3989454"/>
            <a:ext cx="1422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SYN + ACK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512C491-1C75-777D-AE69-49331E9721BC}"/>
              </a:ext>
            </a:extLst>
          </p:cNvPr>
          <p:cNvCxnSpPr>
            <a:cxnSpLocks/>
          </p:cNvCxnSpPr>
          <p:nvPr/>
        </p:nvCxnSpPr>
        <p:spPr>
          <a:xfrm flipH="1">
            <a:off x="1219831" y="5065467"/>
            <a:ext cx="4343400" cy="30619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E58FA13-786A-6BDB-4CB1-33E4B0A11289}"/>
              </a:ext>
            </a:extLst>
          </p:cNvPr>
          <p:cNvSpPr txBox="1"/>
          <p:nvPr/>
        </p:nvSpPr>
        <p:spPr>
          <a:xfrm>
            <a:off x="2674718" y="4796964"/>
            <a:ext cx="1422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SYN + ACK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9BD58D9-7DE5-A3BE-F87C-7E7CA7AE8B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1570" y="2044898"/>
            <a:ext cx="4750780" cy="319937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8946DBC-6CB5-7796-553D-42F6FC43EE8B}"/>
              </a:ext>
            </a:extLst>
          </p:cNvPr>
          <p:cNvSpPr txBox="1"/>
          <p:nvPr/>
        </p:nvSpPr>
        <p:spPr>
          <a:xfrm>
            <a:off x="6171570" y="5363354"/>
            <a:ext cx="55289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Goal: Send of </a:t>
            </a:r>
            <a:r>
              <a:rPr lang="en-US" sz="2400" b="1" dirty="0"/>
              <a:t>a lot </a:t>
            </a:r>
            <a:r>
              <a:rPr lang="en-US" sz="2400" dirty="0"/>
              <a:t>of SYN requests form spoofed source IP addresses!</a:t>
            </a:r>
          </a:p>
        </p:txBody>
      </p:sp>
    </p:spTree>
    <p:extLst>
      <p:ext uri="{BB962C8B-B14F-4D97-AF65-F5344CB8AC3E}">
        <p14:creationId xmlns:p14="http://schemas.microsoft.com/office/powerpoint/2010/main" val="177282794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72</a:t>
            </a:fld>
            <a:endParaRPr spc="-5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BF0F22-C9AC-7B91-8816-32E0DC8EDFBC}"/>
              </a:ext>
            </a:extLst>
          </p:cNvPr>
          <p:cNvSpPr txBox="1"/>
          <p:nvPr/>
        </p:nvSpPr>
        <p:spPr>
          <a:xfrm>
            <a:off x="76200" y="76200"/>
            <a:ext cx="807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b="1" spc="-10" dirty="0">
                <a:latin typeface="Arial"/>
                <a:cs typeface="Arial"/>
              </a:rPr>
              <a:t>SYN Flooding</a:t>
            </a:r>
            <a:endParaRPr lang="en-US" sz="2400" b="1" dirty="0"/>
          </a:p>
        </p:txBody>
      </p:sp>
      <p:pic>
        <p:nvPicPr>
          <p:cNvPr id="5" name="Graphic 4" descr="Database outline">
            <a:extLst>
              <a:ext uri="{FF2B5EF4-FFF2-40B4-BE49-F238E27FC236}">
                <a16:creationId xmlns:a16="http://schemas.microsoft.com/office/drawing/2014/main" id="{90F221EE-D42D-5C52-D6F0-74D5247BB2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81600" y="543437"/>
            <a:ext cx="1219200" cy="1219200"/>
          </a:xfrm>
          <a:prstGeom prst="rect">
            <a:avLst/>
          </a:prstGeom>
        </p:spPr>
      </p:pic>
      <p:pic>
        <p:nvPicPr>
          <p:cNvPr id="11" name="Graphic 10" descr="Laptop with solid fill">
            <a:extLst>
              <a:ext uri="{FF2B5EF4-FFF2-40B4-BE49-F238E27FC236}">
                <a16:creationId xmlns:a16="http://schemas.microsoft.com/office/drawing/2014/main" id="{35AD51F3-F1A4-6421-0E0D-B48EC04689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2400" y="507136"/>
            <a:ext cx="1371600" cy="13716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BC10925-2ECB-99B8-6B8D-40ABA1F6BAD3}"/>
              </a:ext>
            </a:extLst>
          </p:cNvPr>
          <p:cNvSpPr txBox="1"/>
          <p:nvPr/>
        </p:nvSpPr>
        <p:spPr>
          <a:xfrm>
            <a:off x="157633" y="1610237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TCP Client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6FE9F65-4C84-CB8B-1395-CA81E17C4A41}"/>
              </a:ext>
            </a:extLst>
          </p:cNvPr>
          <p:cNvSpPr txBox="1"/>
          <p:nvPr/>
        </p:nvSpPr>
        <p:spPr>
          <a:xfrm>
            <a:off x="5141022" y="1613724"/>
            <a:ext cx="139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TCP Server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A82ED12-4564-B620-3B9C-DB3E9377846C}"/>
              </a:ext>
            </a:extLst>
          </p:cNvPr>
          <p:cNvCxnSpPr>
            <a:cxnSpLocks/>
          </p:cNvCxnSpPr>
          <p:nvPr/>
        </p:nvCxnSpPr>
        <p:spPr>
          <a:xfrm>
            <a:off x="838200" y="2057400"/>
            <a:ext cx="0" cy="4141064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CB7FC51-2CF1-515B-2E8C-ACD5E3C07F8F}"/>
              </a:ext>
            </a:extLst>
          </p:cNvPr>
          <p:cNvCxnSpPr>
            <a:cxnSpLocks/>
          </p:cNvCxnSpPr>
          <p:nvPr/>
        </p:nvCxnSpPr>
        <p:spPr>
          <a:xfrm>
            <a:off x="5867400" y="1979569"/>
            <a:ext cx="0" cy="4141064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8BD1B960-F515-3A0B-3059-C85AB3F72941}"/>
              </a:ext>
            </a:extLst>
          </p:cNvPr>
          <p:cNvSpPr txBox="1"/>
          <p:nvPr/>
        </p:nvSpPr>
        <p:spPr>
          <a:xfrm>
            <a:off x="9144000" y="152400"/>
            <a:ext cx="2783055" cy="175432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The Achilles heel:</a:t>
            </a:r>
          </a:p>
          <a:p>
            <a:endParaRPr lang="en-US" dirty="0"/>
          </a:p>
          <a:p>
            <a:r>
              <a:rPr lang="en-US" dirty="0"/>
              <a:t>TCP servers will accept SYN requests, send out SYN+ACK, and </a:t>
            </a:r>
            <a:r>
              <a:rPr lang="en-US" b="1" dirty="0"/>
              <a:t>wait</a:t>
            </a:r>
            <a:r>
              <a:rPr lang="en-US" dirty="0"/>
              <a:t> to receive an ACK 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21CD881-D161-B499-D1EB-7C21E0B78BEC}"/>
              </a:ext>
            </a:extLst>
          </p:cNvPr>
          <p:cNvCxnSpPr>
            <a:cxnSpLocks/>
          </p:cNvCxnSpPr>
          <p:nvPr/>
        </p:nvCxnSpPr>
        <p:spPr>
          <a:xfrm>
            <a:off x="1066800" y="2209800"/>
            <a:ext cx="4648200" cy="53340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121EC23-D7E8-9698-7307-9073BDF1F45C}"/>
              </a:ext>
            </a:extLst>
          </p:cNvPr>
          <p:cNvSpPr txBox="1"/>
          <p:nvPr/>
        </p:nvSpPr>
        <p:spPr>
          <a:xfrm>
            <a:off x="3003539" y="2073301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SYN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AB0AF6A-F0F2-4B30-9300-267546F6A179}"/>
              </a:ext>
            </a:extLst>
          </p:cNvPr>
          <p:cNvCxnSpPr>
            <a:cxnSpLocks/>
          </p:cNvCxnSpPr>
          <p:nvPr/>
        </p:nvCxnSpPr>
        <p:spPr>
          <a:xfrm>
            <a:off x="1028700" y="2628561"/>
            <a:ext cx="4648200" cy="53340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356518ED-3702-BED0-FB06-70EB6E6C658A}"/>
              </a:ext>
            </a:extLst>
          </p:cNvPr>
          <p:cNvSpPr txBox="1"/>
          <p:nvPr/>
        </p:nvSpPr>
        <p:spPr>
          <a:xfrm>
            <a:off x="2965439" y="2492062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SYN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1F0357F-64BB-C042-5797-27F181269E24}"/>
              </a:ext>
            </a:extLst>
          </p:cNvPr>
          <p:cNvCxnSpPr>
            <a:cxnSpLocks/>
          </p:cNvCxnSpPr>
          <p:nvPr/>
        </p:nvCxnSpPr>
        <p:spPr>
          <a:xfrm>
            <a:off x="1047750" y="3063488"/>
            <a:ext cx="4648200" cy="53340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269ED408-E7FA-3FE5-547F-9EF69AA33E72}"/>
              </a:ext>
            </a:extLst>
          </p:cNvPr>
          <p:cNvSpPr txBox="1"/>
          <p:nvPr/>
        </p:nvSpPr>
        <p:spPr>
          <a:xfrm>
            <a:off x="2984489" y="2926989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SYN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947CF57-D755-EECF-E6A8-47BF5F6EDD4C}"/>
              </a:ext>
            </a:extLst>
          </p:cNvPr>
          <p:cNvCxnSpPr>
            <a:cxnSpLocks/>
          </p:cNvCxnSpPr>
          <p:nvPr/>
        </p:nvCxnSpPr>
        <p:spPr>
          <a:xfrm>
            <a:off x="1022472" y="3468021"/>
            <a:ext cx="4648200" cy="53340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EAF26F35-319B-0A4D-B340-AC628488EC2D}"/>
              </a:ext>
            </a:extLst>
          </p:cNvPr>
          <p:cNvSpPr txBox="1"/>
          <p:nvPr/>
        </p:nvSpPr>
        <p:spPr>
          <a:xfrm>
            <a:off x="2959211" y="3331522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SYN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BEA7951-EE23-F5DC-7C1E-F241F6215555}"/>
              </a:ext>
            </a:extLst>
          </p:cNvPr>
          <p:cNvCxnSpPr>
            <a:cxnSpLocks/>
          </p:cNvCxnSpPr>
          <p:nvPr/>
        </p:nvCxnSpPr>
        <p:spPr>
          <a:xfrm>
            <a:off x="984372" y="3886782"/>
            <a:ext cx="4648200" cy="53340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D32387F8-EB8B-80E0-D47D-32C1216DBFB5}"/>
              </a:ext>
            </a:extLst>
          </p:cNvPr>
          <p:cNvSpPr txBox="1"/>
          <p:nvPr/>
        </p:nvSpPr>
        <p:spPr>
          <a:xfrm>
            <a:off x="2921111" y="3750283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SYN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A33352B-7917-3088-5B38-BC2164C2DA26}"/>
              </a:ext>
            </a:extLst>
          </p:cNvPr>
          <p:cNvCxnSpPr>
            <a:cxnSpLocks/>
          </p:cNvCxnSpPr>
          <p:nvPr/>
        </p:nvCxnSpPr>
        <p:spPr>
          <a:xfrm>
            <a:off x="1003422" y="4321709"/>
            <a:ext cx="4648200" cy="53340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A574EAE2-6E51-9212-5A99-E955504F2799}"/>
              </a:ext>
            </a:extLst>
          </p:cNvPr>
          <p:cNvSpPr txBox="1"/>
          <p:nvPr/>
        </p:nvSpPr>
        <p:spPr>
          <a:xfrm>
            <a:off x="2940161" y="4185210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SYN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32688CA-1547-2E3A-BC45-C21F4585BC27}"/>
              </a:ext>
            </a:extLst>
          </p:cNvPr>
          <p:cNvCxnSpPr>
            <a:cxnSpLocks/>
          </p:cNvCxnSpPr>
          <p:nvPr/>
        </p:nvCxnSpPr>
        <p:spPr>
          <a:xfrm>
            <a:off x="1003422" y="4738389"/>
            <a:ext cx="4648200" cy="53340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E6A94F32-D360-1157-5E10-11D29BDD6200}"/>
              </a:ext>
            </a:extLst>
          </p:cNvPr>
          <p:cNvSpPr txBox="1"/>
          <p:nvPr/>
        </p:nvSpPr>
        <p:spPr>
          <a:xfrm>
            <a:off x="2940161" y="4601890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SYN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7A8FE36-86AF-BAB5-148A-BFFF34ECB649}"/>
              </a:ext>
            </a:extLst>
          </p:cNvPr>
          <p:cNvCxnSpPr>
            <a:cxnSpLocks/>
          </p:cNvCxnSpPr>
          <p:nvPr/>
        </p:nvCxnSpPr>
        <p:spPr>
          <a:xfrm>
            <a:off x="965322" y="5157150"/>
            <a:ext cx="4648200" cy="53340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B334330B-CF24-4E9F-6FDB-5BC380C621E8}"/>
              </a:ext>
            </a:extLst>
          </p:cNvPr>
          <p:cNvSpPr txBox="1"/>
          <p:nvPr/>
        </p:nvSpPr>
        <p:spPr>
          <a:xfrm>
            <a:off x="2902061" y="5020651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SYN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3D27837-9399-FEB8-DA1F-D21BC6ABD617}"/>
              </a:ext>
            </a:extLst>
          </p:cNvPr>
          <p:cNvCxnSpPr>
            <a:cxnSpLocks/>
          </p:cNvCxnSpPr>
          <p:nvPr/>
        </p:nvCxnSpPr>
        <p:spPr>
          <a:xfrm>
            <a:off x="984372" y="5592077"/>
            <a:ext cx="4648200" cy="53340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8529B87F-33C5-B2AF-99CD-2502EF4D73A0}"/>
              </a:ext>
            </a:extLst>
          </p:cNvPr>
          <p:cNvSpPr txBox="1"/>
          <p:nvPr/>
        </p:nvSpPr>
        <p:spPr>
          <a:xfrm>
            <a:off x="2921111" y="5455578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SYN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C84406E-3F95-B39A-3BAD-CF82253C5B30}"/>
              </a:ext>
            </a:extLst>
          </p:cNvPr>
          <p:cNvSpPr txBox="1"/>
          <p:nvPr/>
        </p:nvSpPr>
        <p:spPr>
          <a:xfrm>
            <a:off x="6497279" y="2291834"/>
            <a:ext cx="5480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TCP server will </a:t>
            </a:r>
            <a:r>
              <a:rPr lang="en-US" b="1" dirty="0"/>
              <a:t>hold</a:t>
            </a:r>
            <a:r>
              <a:rPr lang="en-US" dirty="0"/>
              <a:t> our request until we drop it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E0433E8-3BC8-865D-98FC-B7C1731CC9B4}"/>
              </a:ext>
            </a:extLst>
          </p:cNvPr>
          <p:cNvSpPr/>
          <p:nvPr/>
        </p:nvSpPr>
        <p:spPr>
          <a:xfrm>
            <a:off x="7343056" y="3001950"/>
            <a:ext cx="3647411" cy="34439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33C9EDB-C998-9716-C0F7-EA6B9EDF6834}"/>
              </a:ext>
            </a:extLst>
          </p:cNvPr>
          <p:cNvSpPr txBox="1"/>
          <p:nvPr/>
        </p:nvSpPr>
        <p:spPr>
          <a:xfrm>
            <a:off x="7805329" y="3357515"/>
            <a:ext cx="2864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TCP Request SYN Queue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6E06D29-ABAB-FB21-0D12-26C511416A1D}"/>
              </a:ext>
            </a:extLst>
          </p:cNvPr>
          <p:cNvSpPr/>
          <p:nvPr/>
        </p:nvSpPr>
        <p:spPr>
          <a:xfrm>
            <a:off x="7391400" y="3026873"/>
            <a:ext cx="228600" cy="27853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90CC0D7-2A87-AFB5-3C8E-DCE6ED30FDA0}"/>
              </a:ext>
            </a:extLst>
          </p:cNvPr>
          <p:cNvSpPr txBox="1"/>
          <p:nvPr/>
        </p:nvSpPr>
        <p:spPr>
          <a:xfrm>
            <a:off x="6190488" y="3892557"/>
            <a:ext cx="40949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We can quickly the SYN queue buffer with our spoofed request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E73D4BD-EE6A-A923-A476-0AB3147E82DC}"/>
              </a:ext>
            </a:extLst>
          </p:cNvPr>
          <p:cNvSpPr/>
          <p:nvPr/>
        </p:nvSpPr>
        <p:spPr>
          <a:xfrm>
            <a:off x="7914612" y="3022693"/>
            <a:ext cx="228600" cy="27853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732B5641-7767-4141-F4CB-87C2824BB07A}"/>
              </a:ext>
            </a:extLst>
          </p:cNvPr>
          <p:cNvSpPr/>
          <p:nvPr/>
        </p:nvSpPr>
        <p:spPr>
          <a:xfrm>
            <a:off x="8176218" y="3022693"/>
            <a:ext cx="228600" cy="27853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7CC56465-B205-94D9-EE4B-968F63709639}"/>
              </a:ext>
            </a:extLst>
          </p:cNvPr>
          <p:cNvSpPr/>
          <p:nvPr/>
        </p:nvSpPr>
        <p:spPr>
          <a:xfrm>
            <a:off x="8437813" y="3017785"/>
            <a:ext cx="228600" cy="27853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BE40170F-597D-38FC-45B6-F2F726B30A2F}"/>
              </a:ext>
            </a:extLst>
          </p:cNvPr>
          <p:cNvSpPr/>
          <p:nvPr/>
        </p:nvSpPr>
        <p:spPr>
          <a:xfrm>
            <a:off x="8699419" y="3017785"/>
            <a:ext cx="228600" cy="27853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856C3A42-2B45-6C61-CE59-8427826EE7CF}"/>
              </a:ext>
            </a:extLst>
          </p:cNvPr>
          <p:cNvSpPr/>
          <p:nvPr/>
        </p:nvSpPr>
        <p:spPr>
          <a:xfrm>
            <a:off x="8962333" y="3017785"/>
            <a:ext cx="228600" cy="27853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5A1416D7-DF3B-613F-7F4D-6AEB887C505C}"/>
              </a:ext>
            </a:extLst>
          </p:cNvPr>
          <p:cNvSpPr/>
          <p:nvPr/>
        </p:nvSpPr>
        <p:spPr>
          <a:xfrm>
            <a:off x="9223939" y="3017785"/>
            <a:ext cx="228600" cy="27853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792A29B0-5E4F-F321-FC4A-7760AF16F1C0}"/>
              </a:ext>
            </a:extLst>
          </p:cNvPr>
          <p:cNvSpPr/>
          <p:nvPr/>
        </p:nvSpPr>
        <p:spPr>
          <a:xfrm>
            <a:off x="9492205" y="3022693"/>
            <a:ext cx="228600" cy="27853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83FD2C05-2E3F-8CD3-5A59-0BFF77A2DB3D}"/>
              </a:ext>
            </a:extLst>
          </p:cNvPr>
          <p:cNvSpPr/>
          <p:nvPr/>
        </p:nvSpPr>
        <p:spPr>
          <a:xfrm>
            <a:off x="9753811" y="3022693"/>
            <a:ext cx="228600" cy="27853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E2D2C7A4-16BB-1FB4-2762-14EB3F49E0FE}"/>
              </a:ext>
            </a:extLst>
          </p:cNvPr>
          <p:cNvSpPr/>
          <p:nvPr/>
        </p:nvSpPr>
        <p:spPr>
          <a:xfrm>
            <a:off x="10015406" y="3022693"/>
            <a:ext cx="228600" cy="27853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2616EF8F-061B-7026-8FDB-9AF9CB2C2FC0}"/>
              </a:ext>
            </a:extLst>
          </p:cNvPr>
          <p:cNvSpPr/>
          <p:nvPr/>
        </p:nvSpPr>
        <p:spPr>
          <a:xfrm>
            <a:off x="10277012" y="3022693"/>
            <a:ext cx="228600" cy="27853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7FF4488C-BF31-D888-30C0-17944D606B18}"/>
              </a:ext>
            </a:extLst>
          </p:cNvPr>
          <p:cNvSpPr/>
          <p:nvPr/>
        </p:nvSpPr>
        <p:spPr>
          <a:xfrm>
            <a:off x="10536490" y="3026873"/>
            <a:ext cx="228600" cy="27853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87FE070B-0709-0C3C-B021-225AA0603D8C}"/>
              </a:ext>
            </a:extLst>
          </p:cNvPr>
          <p:cNvSpPr/>
          <p:nvPr/>
        </p:nvSpPr>
        <p:spPr>
          <a:xfrm>
            <a:off x="10798096" y="3026873"/>
            <a:ext cx="228600" cy="27853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E5AFFC3D-A4E3-E33D-4BD8-F248DE23D840}"/>
              </a:ext>
            </a:extLst>
          </p:cNvPr>
          <p:cNvSpPr txBox="1"/>
          <p:nvPr/>
        </p:nvSpPr>
        <p:spPr>
          <a:xfrm>
            <a:off x="6259931" y="4607814"/>
            <a:ext cx="53361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TCP server will hold those requests in the queue while it waits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A634AC88-2C56-A21B-1DCD-06255F2CD53C}"/>
              </a:ext>
            </a:extLst>
          </p:cNvPr>
          <p:cNvSpPr/>
          <p:nvPr/>
        </p:nvSpPr>
        <p:spPr>
          <a:xfrm>
            <a:off x="7646346" y="3034144"/>
            <a:ext cx="228600" cy="27853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89140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73</a:t>
            </a:fld>
            <a:endParaRPr spc="-5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BF0F22-C9AC-7B91-8816-32E0DC8EDFBC}"/>
              </a:ext>
            </a:extLst>
          </p:cNvPr>
          <p:cNvSpPr txBox="1"/>
          <p:nvPr/>
        </p:nvSpPr>
        <p:spPr>
          <a:xfrm>
            <a:off x="76200" y="76200"/>
            <a:ext cx="807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b="1" spc="-10" dirty="0">
                <a:latin typeface="Arial"/>
                <a:cs typeface="Arial"/>
              </a:rPr>
              <a:t>SYN Flooding</a:t>
            </a:r>
            <a:endParaRPr lang="en-US" sz="2400" b="1" dirty="0"/>
          </a:p>
        </p:txBody>
      </p:sp>
      <p:pic>
        <p:nvPicPr>
          <p:cNvPr id="5" name="Graphic 4" descr="Database outline">
            <a:extLst>
              <a:ext uri="{FF2B5EF4-FFF2-40B4-BE49-F238E27FC236}">
                <a16:creationId xmlns:a16="http://schemas.microsoft.com/office/drawing/2014/main" id="{90F221EE-D42D-5C52-D6F0-74D5247BB2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81600" y="543437"/>
            <a:ext cx="1219200" cy="1219200"/>
          </a:xfrm>
          <a:prstGeom prst="rect">
            <a:avLst/>
          </a:prstGeom>
        </p:spPr>
      </p:pic>
      <p:pic>
        <p:nvPicPr>
          <p:cNvPr id="11" name="Graphic 10" descr="Laptop with solid fill">
            <a:extLst>
              <a:ext uri="{FF2B5EF4-FFF2-40B4-BE49-F238E27FC236}">
                <a16:creationId xmlns:a16="http://schemas.microsoft.com/office/drawing/2014/main" id="{35AD51F3-F1A4-6421-0E0D-B48EC04689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2400" y="507136"/>
            <a:ext cx="1371600" cy="13716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BC10925-2ECB-99B8-6B8D-40ABA1F6BAD3}"/>
              </a:ext>
            </a:extLst>
          </p:cNvPr>
          <p:cNvSpPr txBox="1"/>
          <p:nvPr/>
        </p:nvSpPr>
        <p:spPr>
          <a:xfrm>
            <a:off x="157633" y="1610237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TCP Client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6FE9F65-4C84-CB8B-1395-CA81E17C4A41}"/>
              </a:ext>
            </a:extLst>
          </p:cNvPr>
          <p:cNvSpPr txBox="1"/>
          <p:nvPr/>
        </p:nvSpPr>
        <p:spPr>
          <a:xfrm>
            <a:off x="5141022" y="1613724"/>
            <a:ext cx="139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TCP Server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A82ED12-4564-B620-3B9C-DB3E9377846C}"/>
              </a:ext>
            </a:extLst>
          </p:cNvPr>
          <p:cNvCxnSpPr>
            <a:cxnSpLocks/>
          </p:cNvCxnSpPr>
          <p:nvPr/>
        </p:nvCxnSpPr>
        <p:spPr>
          <a:xfrm>
            <a:off x="838200" y="2057400"/>
            <a:ext cx="0" cy="4141064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CB7FC51-2CF1-515B-2E8C-ACD5E3C07F8F}"/>
              </a:ext>
            </a:extLst>
          </p:cNvPr>
          <p:cNvCxnSpPr>
            <a:cxnSpLocks/>
          </p:cNvCxnSpPr>
          <p:nvPr/>
        </p:nvCxnSpPr>
        <p:spPr>
          <a:xfrm>
            <a:off x="5867400" y="1979569"/>
            <a:ext cx="0" cy="4141064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8BD1B960-F515-3A0B-3059-C85AB3F72941}"/>
              </a:ext>
            </a:extLst>
          </p:cNvPr>
          <p:cNvSpPr txBox="1"/>
          <p:nvPr/>
        </p:nvSpPr>
        <p:spPr>
          <a:xfrm>
            <a:off x="9144000" y="152400"/>
            <a:ext cx="2783055" cy="175432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The Achilles heel:</a:t>
            </a:r>
          </a:p>
          <a:p>
            <a:endParaRPr lang="en-US" dirty="0"/>
          </a:p>
          <a:p>
            <a:r>
              <a:rPr lang="en-US" dirty="0"/>
              <a:t>TCP servers will accept SYN requests, send out SYN+ACK, and </a:t>
            </a:r>
            <a:r>
              <a:rPr lang="en-US" b="1" dirty="0"/>
              <a:t>wait</a:t>
            </a:r>
            <a:r>
              <a:rPr lang="en-US" dirty="0"/>
              <a:t> to receive an ACK 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21CD881-D161-B499-D1EB-7C21E0B78BEC}"/>
              </a:ext>
            </a:extLst>
          </p:cNvPr>
          <p:cNvCxnSpPr>
            <a:cxnSpLocks/>
          </p:cNvCxnSpPr>
          <p:nvPr/>
        </p:nvCxnSpPr>
        <p:spPr>
          <a:xfrm>
            <a:off x="1066800" y="2209800"/>
            <a:ext cx="4648200" cy="53340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121EC23-D7E8-9698-7307-9073BDF1F45C}"/>
              </a:ext>
            </a:extLst>
          </p:cNvPr>
          <p:cNvSpPr txBox="1"/>
          <p:nvPr/>
        </p:nvSpPr>
        <p:spPr>
          <a:xfrm>
            <a:off x="3003539" y="2073301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SYN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AB0AF6A-F0F2-4B30-9300-267546F6A179}"/>
              </a:ext>
            </a:extLst>
          </p:cNvPr>
          <p:cNvCxnSpPr>
            <a:cxnSpLocks/>
          </p:cNvCxnSpPr>
          <p:nvPr/>
        </p:nvCxnSpPr>
        <p:spPr>
          <a:xfrm>
            <a:off x="1028700" y="2628561"/>
            <a:ext cx="4648200" cy="53340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356518ED-3702-BED0-FB06-70EB6E6C658A}"/>
              </a:ext>
            </a:extLst>
          </p:cNvPr>
          <p:cNvSpPr txBox="1"/>
          <p:nvPr/>
        </p:nvSpPr>
        <p:spPr>
          <a:xfrm>
            <a:off x="2965439" y="2492062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SYN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1F0357F-64BB-C042-5797-27F181269E24}"/>
              </a:ext>
            </a:extLst>
          </p:cNvPr>
          <p:cNvCxnSpPr>
            <a:cxnSpLocks/>
          </p:cNvCxnSpPr>
          <p:nvPr/>
        </p:nvCxnSpPr>
        <p:spPr>
          <a:xfrm>
            <a:off x="1047750" y="3063488"/>
            <a:ext cx="4648200" cy="53340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269ED408-E7FA-3FE5-547F-9EF69AA33E72}"/>
              </a:ext>
            </a:extLst>
          </p:cNvPr>
          <p:cNvSpPr txBox="1"/>
          <p:nvPr/>
        </p:nvSpPr>
        <p:spPr>
          <a:xfrm>
            <a:off x="2984489" y="2926989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SYN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947CF57-D755-EECF-E6A8-47BF5F6EDD4C}"/>
              </a:ext>
            </a:extLst>
          </p:cNvPr>
          <p:cNvCxnSpPr>
            <a:cxnSpLocks/>
          </p:cNvCxnSpPr>
          <p:nvPr/>
        </p:nvCxnSpPr>
        <p:spPr>
          <a:xfrm>
            <a:off x="1022472" y="3468021"/>
            <a:ext cx="4648200" cy="53340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EAF26F35-319B-0A4D-B340-AC628488EC2D}"/>
              </a:ext>
            </a:extLst>
          </p:cNvPr>
          <p:cNvSpPr txBox="1"/>
          <p:nvPr/>
        </p:nvSpPr>
        <p:spPr>
          <a:xfrm>
            <a:off x="2959211" y="3331522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SYN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BEA7951-EE23-F5DC-7C1E-F241F6215555}"/>
              </a:ext>
            </a:extLst>
          </p:cNvPr>
          <p:cNvCxnSpPr>
            <a:cxnSpLocks/>
          </p:cNvCxnSpPr>
          <p:nvPr/>
        </p:nvCxnSpPr>
        <p:spPr>
          <a:xfrm>
            <a:off x="984372" y="3886782"/>
            <a:ext cx="4648200" cy="53340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D32387F8-EB8B-80E0-D47D-32C1216DBFB5}"/>
              </a:ext>
            </a:extLst>
          </p:cNvPr>
          <p:cNvSpPr txBox="1"/>
          <p:nvPr/>
        </p:nvSpPr>
        <p:spPr>
          <a:xfrm>
            <a:off x="2921111" y="3750283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SYN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A33352B-7917-3088-5B38-BC2164C2DA26}"/>
              </a:ext>
            </a:extLst>
          </p:cNvPr>
          <p:cNvCxnSpPr>
            <a:cxnSpLocks/>
          </p:cNvCxnSpPr>
          <p:nvPr/>
        </p:nvCxnSpPr>
        <p:spPr>
          <a:xfrm>
            <a:off x="1003422" y="4321709"/>
            <a:ext cx="4648200" cy="53340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A574EAE2-6E51-9212-5A99-E955504F2799}"/>
              </a:ext>
            </a:extLst>
          </p:cNvPr>
          <p:cNvSpPr txBox="1"/>
          <p:nvPr/>
        </p:nvSpPr>
        <p:spPr>
          <a:xfrm>
            <a:off x="2940161" y="4185210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SYN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32688CA-1547-2E3A-BC45-C21F4585BC27}"/>
              </a:ext>
            </a:extLst>
          </p:cNvPr>
          <p:cNvCxnSpPr>
            <a:cxnSpLocks/>
          </p:cNvCxnSpPr>
          <p:nvPr/>
        </p:nvCxnSpPr>
        <p:spPr>
          <a:xfrm>
            <a:off x="1003422" y="4738389"/>
            <a:ext cx="4648200" cy="53340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E6A94F32-D360-1157-5E10-11D29BDD6200}"/>
              </a:ext>
            </a:extLst>
          </p:cNvPr>
          <p:cNvSpPr txBox="1"/>
          <p:nvPr/>
        </p:nvSpPr>
        <p:spPr>
          <a:xfrm>
            <a:off x="2940161" y="4601890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SYN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7A8FE36-86AF-BAB5-148A-BFFF34ECB649}"/>
              </a:ext>
            </a:extLst>
          </p:cNvPr>
          <p:cNvCxnSpPr>
            <a:cxnSpLocks/>
          </p:cNvCxnSpPr>
          <p:nvPr/>
        </p:nvCxnSpPr>
        <p:spPr>
          <a:xfrm>
            <a:off x="965322" y="5157150"/>
            <a:ext cx="4648200" cy="53340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B334330B-CF24-4E9F-6FDB-5BC380C621E8}"/>
              </a:ext>
            </a:extLst>
          </p:cNvPr>
          <p:cNvSpPr txBox="1"/>
          <p:nvPr/>
        </p:nvSpPr>
        <p:spPr>
          <a:xfrm>
            <a:off x="2902061" y="5020651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SYN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3D27837-9399-FEB8-DA1F-D21BC6ABD617}"/>
              </a:ext>
            </a:extLst>
          </p:cNvPr>
          <p:cNvCxnSpPr>
            <a:cxnSpLocks/>
          </p:cNvCxnSpPr>
          <p:nvPr/>
        </p:nvCxnSpPr>
        <p:spPr>
          <a:xfrm>
            <a:off x="984372" y="5592077"/>
            <a:ext cx="4648200" cy="53340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8529B87F-33C5-B2AF-99CD-2502EF4D73A0}"/>
              </a:ext>
            </a:extLst>
          </p:cNvPr>
          <p:cNvSpPr txBox="1"/>
          <p:nvPr/>
        </p:nvSpPr>
        <p:spPr>
          <a:xfrm>
            <a:off x="2921111" y="5455578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SYN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C84406E-3F95-B39A-3BAD-CF82253C5B30}"/>
              </a:ext>
            </a:extLst>
          </p:cNvPr>
          <p:cNvSpPr txBox="1"/>
          <p:nvPr/>
        </p:nvSpPr>
        <p:spPr>
          <a:xfrm>
            <a:off x="6497279" y="2291834"/>
            <a:ext cx="5480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TCP server will </a:t>
            </a:r>
            <a:r>
              <a:rPr lang="en-US" b="1" dirty="0"/>
              <a:t>hold</a:t>
            </a:r>
            <a:r>
              <a:rPr lang="en-US" dirty="0"/>
              <a:t> our request until we drop it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E0433E8-3BC8-865D-98FC-B7C1731CC9B4}"/>
              </a:ext>
            </a:extLst>
          </p:cNvPr>
          <p:cNvSpPr/>
          <p:nvPr/>
        </p:nvSpPr>
        <p:spPr>
          <a:xfrm>
            <a:off x="7343056" y="3001950"/>
            <a:ext cx="3647411" cy="34439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33C9EDB-C998-9716-C0F7-EA6B9EDF6834}"/>
              </a:ext>
            </a:extLst>
          </p:cNvPr>
          <p:cNvSpPr txBox="1"/>
          <p:nvPr/>
        </p:nvSpPr>
        <p:spPr>
          <a:xfrm>
            <a:off x="7805329" y="3357515"/>
            <a:ext cx="2864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TCP Request SYN Queue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6E06D29-ABAB-FB21-0D12-26C511416A1D}"/>
              </a:ext>
            </a:extLst>
          </p:cNvPr>
          <p:cNvSpPr/>
          <p:nvPr/>
        </p:nvSpPr>
        <p:spPr>
          <a:xfrm>
            <a:off x="7391400" y="3026873"/>
            <a:ext cx="228600" cy="27853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90CC0D7-2A87-AFB5-3C8E-DCE6ED30FDA0}"/>
              </a:ext>
            </a:extLst>
          </p:cNvPr>
          <p:cNvSpPr txBox="1"/>
          <p:nvPr/>
        </p:nvSpPr>
        <p:spPr>
          <a:xfrm>
            <a:off x="6190488" y="3892557"/>
            <a:ext cx="40949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We can quickly the SYN queue buffer with our spoofed request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E73D4BD-EE6A-A923-A476-0AB3147E82DC}"/>
              </a:ext>
            </a:extLst>
          </p:cNvPr>
          <p:cNvSpPr/>
          <p:nvPr/>
        </p:nvSpPr>
        <p:spPr>
          <a:xfrm>
            <a:off x="7914612" y="3022693"/>
            <a:ext cx="228600" cy="27853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732B5641-7767-4141-F4CB-87C2824BB07A}"/>
              </a:ext>
            </a:extLst>
          </p:cNvPr>
          <p:cNvSpPr/>
          <p:nvPr/>
        </p:nvSpPr>
        <p:spPr>
          <a:xfrm>
            <a:off x="8176218" y="3022693"/>
            <a:ext cx="228600" cy="27853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7CC56465-B205-94D9-EE4B-968F63709639}"/>
              </a:ext>
            </a:extLst>
          </p:cNvPr>
          <p:cNvSpPr/>
          <p:nvPr/>
        </p:nvSpPr>
        <p:spPr>
          <a:xfrm>
            <a:off x="8437813" y="3017785"/>
            <a:ext cx="228600" cy="27853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BE40170F-597D-38FC-45B6-F2F726B30A2F}"/>
              </a:ext>
            </a:extLst>
          </p:cNvPr>
          <p:cNvSpPr/>
          <p:nvPr/>
        </p:nvSpPr>
        <p:spPr>
          <a:xfrm>
            <a:off x="8699419" y="3017785"/>
            <a:ext cx="228600" cy="27853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856C3A42-2B45-6C61-CE59-8427826EE7CF}"/>
              </a:ext>
            </a:extLst>
          </p:cNvPr>
          <p:cNvSpPr/>
          <p:nvPr/>
        </p:nvSpPr>
        <p:spPr>
          <a:xfrm>
            <a:off x="8962333" y="3017785"/>
            <a:ext cx="228600" cy="27853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5A1416D7-DF3B-613F-7F4D-6AEB887C505C}"/>
              </a:ext>
            </a:extLst>
          </p:cNvPr>
          <p:cNvSpPr/>
          <p:nvPr/>
        </p:nvSpPr>
        <p:spPr>
          <a:xfrm>
            <a:off x="9223939" y="3017785"/>
            <a:ext cx="228600" cy="27853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792A29B0-5E4F-F321-FC4A-7760AF16F1C0}"/>
              </a:ext>
            </a:extLst>
          </p:cNvPr>
          <p:cNvSpPr/>
          <p:nvPr/>
        </p:nvSpPr>
        <p:spPr>
          <a:xfrm>
            <a:off x="9492205" y="3022693"/>
            <a:ext cx="228600" cy="27853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83FD2C05-2E3F-8CD3-5A59-0BFF77A2DB3D}"/>
              </a:ext>
            </a:extLst>
          </p:cNvPr>
          <p:cNvSpPr/>
          <p:nvPr/>
        </p:nvSpPr>
        <p:spPr>
          <a:xfrm>
            <a:off x="9753811" y="3022693"/>
            <a:ext cx="228600" cy="27853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E2D2C7A4-16BB-1FB4-2762-14EB3F49E0FE}"/>
              </a:ext>
            </a:extLst>
          </p:cNvPr>
          <p:cNvSpPr/>
          <p:nvPr/>
        </p:nvSpPr>
        <p:spPr>
          <a:xfrm>
            <a:off x="10015406" y="3022693"/>
            <a:ext cx="228600" cy="27853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2616EF8F-061B-7026-8FDB-9AF9CB2C2FC0}"/>
              </a:ext>
            </a:extLst>
          </p:cNvPr>
          <p:cNvSpPr/>
          <p:nvPr/>
        </p:nvSpPr>
        <p:spPr>
          <a:xfrm>
            <a:off x="10277012" y="3022693"/>
            <a:ext cx="228600" cy="27853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7FF4488C-BF31-D888-30C0-17944D606B18}"/>
              </a:ext>
            </a:extLst>
          </p:cNvPr>
          <p:cNvSpPr/>
          <p:nvPr/>
        </p:nvSpPr>
        <p:spPr>
          <a:xfrm>
            <a:off x="10536490" y="3026873"/>
            <a:ext cx="228600" cy="27853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87FE070B-0709-0C3C-B021-225AA0603D8C}"/>
              </a:ext>
            </a:extLst>
          </p:cNvPr>
          <p:cNvSpPr/>
          <p:nvPr/>
        </p:nvSpPr>
        <p:spPr>
          <a:xfrm>
            <a:off x="10798096" y="3026873"/>
            <a:ext cx="228600" cy="27853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E5AFFC3D-A4E3-E33D-4BD8-F248DE23D840}"/>
              </a:ext>
            </a:extLst>
          </p:cNvPr>
          <p:cNvSpPr txBox="1"/>
          <p:nvPr/>
        </p:nvSpPr>
        <p:spPr>
          <a:xfrm>
            <a:off x="6259931" y="4607814"/>
            <a:ext cx="53361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TCP server will hold those requests in the queue while it waits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A634AC88-2C56-A21B-1DCD-06255F2CD53C}"/>
              </a:ext>
            </a:extLst>
          </p:cNvPr>
          <p:cNvSpPr/>
          <p:nvPr/>
        </p:nvSpPr>
        <p:spPr>
          <a:xfrm>
            <a:off x="7646346" y="3034144"/>
            <a:ext cx="228600" cy="27853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E0F7C98-C78E-C772-6A5A-65A11EFCF806}"/>
              </a:ext>
            </a:extLst>
          </p:cNvPr>
          <p:cNvSpPr txBox="1"/>
          <p:nvPr/>
        </p:nvSpPr>
        <p:spPr>
          <a:xfrm>
            <a:off x="6273145" y="5470542"/>
            <a:ext cx="2236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00FF00"/>
                </a:highlight>
              </a:rPr>
              <a:t>If the buffer is full…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EC0FBE-1C12-46F3-6222-2CEFEEEBE2A4}"/>
              </a:ext>
            </a:extLst>
          </p:cNvPr>
          <p:cNvSpPr txBox="1"/>
          <p:nvPr/>
        </p:nvSpPr>
        <p:spPr>
          <a:xfrm>
            <a:off x="8382000" y="5525530"/>
            <a:ext cx="3352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TCP server won’t be able to accept new connections!</a:t>
            </a:r>
          </a:p>
        </p:txBody>
      </p:sp>
    </p:spTree>
    <p:extLst>
      <p:ext uri="{BB962C8B-B14F-4D97-AF65-F5344CB8AC3E}">
        <p14:creationId xmlns:p14="http://schemas.microsoft.com/office/powerpoint/2010/main" val="298044003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74</a:t>
            </a:fld>
            <a:endParaRPr spc="-5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BF0F22-C9AC-7B91-8816-32E0DC8EDFBC}"/>
              </a:ext>
            </a:extLst>
          </p:cNvPr>
          <p:cNvSpPr txBox="1"/>
          <p:nvPr/>
        </p:nvSpPr>
        <p:spPr>
          <a:xfrm>
            <a:off x="76200" y="76200"/>
            <a:ext cx="807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b="1" spc="-10" dirty="0">
                <a:latin typeface="Arial"/>
                <a:cs typeface="Arial"/>
              </a:rPr>
              <a:t>SYN Flooding</a:t>
            </a:r>
            <a:endParaRPr lang="en-US" sz="24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BD1B960-F515-3A0B-3059-C85AB3F72941}"/>
              </a:ext>
            </a:extLst>
          </p:cNvPr>
          <p:cNvSpPr txBox="1"/>
          <p:nvPr/>
        </p:nvSpPr>
        <p:spPr>
          <a:xfrm>
            <a:off x="9360708" y="0"/>
            <a:ext cx="2783055" cy="175432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The Achilles heel:</a:t>
            </a:r>
          </a:p>
          <a:p>
            <a:endParaRPr lang="en-US" dirty="0"/>
          </a:p>
          <a:p>
            <a:r>
              <a:rPr lang="en-US" dirty="0"/>
              <a:t>TCP servers will accept SYN requests, send out SYN+ACK, and </a:t>
            </a:r>
            <a:r>
              <a:rPr lang="en-US" b="1" dirty="0"/>
              <a:t>wait</a:t>
            </a:r>
            <a:r>
              <a:rPr lang="en-US" dirty="0"/>
              <a:t> to receive an ACK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97C3D85-B403-C00B-F6BE-4372CE4803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67" y="1295400"/>
            <a:ext cx="4549731" cy="414337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757CE34-CCB3-A7B0-C52C-AC42ED69C5EE}"/>
              </a:ext>
            </a:extLst>
          </p:cNvPr>
          <p:cNvSpPr/>
          <p:nvPr/>
        </p:nvSpPr>
        <p:spPr>
          <a:xfrm>
            <a:off x="3886200" y="2667000"/>
            <a:ext cx="1905000" cy="34439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0408DC9-FFD8-9DA8-EBEA-2AD505135842}"/>
              </a:ext>
            </a:extLst>
          </p:cNvPr>
          <p:cNvSpPr/>
          <p:nvPr/>
        </p:nvSpPr>
        <p:spPr>
          <a:xfrm>
            <a:off x="3962400" y="2699929"/>
            <a:ext cx="228600" cy="27853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14E4BD1-0838-A452-3FE1-454D8ED6F65A}"/>
              </a:ext>
            </a:extLst>
          </p:cNvPr>
          <p:cNvSpPr/>
          <p:nvPr/>
        </p:nvSpPr>
        <p:spPr>
          <a:xfrm>
            <a:off x="4267200" y="2693264"/>
            <a:ext cx="228600" cy="27853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DA5E30D-48FE-CC04-BE26-CA9894324553}"/>
              </a:ext>
            </a:extLst>
          </p:cNvPr>
          <p:cNvSpPr/>
          <p:nvPr/>
        </p:nvSpPr>
        <p:spPr>
          <a:xfrm>
            <a:off x="4572000" y="2693264"/>
            <a:ext cx="228600" cy="27853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3548878-E9E0-D0E8-E77A-F8B57D972A1A}"/>
              </a:ext>
            </a:extLst>
          </p:cNvPr>
          <p:cNvSpPr/>
          <p:nvPr/>
        </p:nvSpPr>
        <p:spPr>
          <a:xfrm>
            <a:off x="4876800" y="2693264"/>
            <a:ext cx="228600" cy="27853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F1CAA4C-6D0C-0BB8-8D86-43964706F8D5}"/>
              </a:ext>
            </a:extLst>
          </p:cNvPr>
          <p:cNvSpPr/>
          <p:nvPr/>
        </p:nvSpPr>
        <p:spPr>
          <a:xfrm>
            <a:off x="5181600" y="2693264"/>
            <a:ext cx="228600" cy="27853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B13D120-3BF9-AAD8-0EA6-AADE6002D8AD}"/>
              </a:ext>
            </a:extLst>
          </p:cNvPr>
          <p:cNvSpPr/>
          <p:nvPr/>
        </p:nvSpPr>
        <p:spPr>
          <a:xfrm>
            <a:off x="5486400" y="2699929"/>
            <a:ext cx="228600" cy="27853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A95B5D0E-8106-FD4E-6754-914130357BF5}"/>
              </a:ext>
            </a:extLst>
          </p:cNvPr>
          <p:cNvCxnSpPr/>
          <p:nvPr/>
        </p:nvCxnSpPr>
        <p:spPr>
          <a:xfrm>
            <a:off x="1181731" y="4953000"/>
            <a:ext cx="2209800" cy="15240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Arrow: Right 39">
            <a:extLst>
              <a:ext uri="{FF2B5EF4-FFF2-40B4-BE49-F238E27FC236}">
                <a16:creationId xmlns:a16="http://schemas.microsoft.com/office/drawing/2014/main" id="{CEAD1C0F-D128-D926-D8C6-68DDE64E0489}"/>
              </a:ext>
            </a:extLst>
          </p:cNvPr>
          <p:cNvSpPr/>
          <p:nvPr/>
        </p:nvSpPr>
        <p:spPr>
          <a:xfrm rot="12187594">
            <a:off x="3700613" y="5296609"/>
            <a:ext cx="609600" cy="15240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AC00548B-1487-F088-87FA-999FDC2F7E10}"/>
              </a:ext>
            </a:extLst>
          </p:cNvPr>
          <p:cNvSpPr txBox="1"/>
          <p:nvPr/>
        </p:nvSpPr>
        <p:spPr>
          <a:xfrm>
            <a:off x="4302948" y="5372443"/>
            <a:ext cx="7032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If a new SYN comes in (from a legitimate user), they will be </a:t>
            </a:r>
            <a:r>
              <a:rPr lang="en-US" b="1" dirty="0"/>
              <a:t>denied</a:t>
            </a:r>
            <a:endParaRPr lang="en-US" dirty="0"/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29D1AD3E-99BA-9256-ED77-E9465818398E}"/>
              </a:ext>
            </a:extLst>
          </p:cNvPr>
          <p:cNvCxnSpPr/>
          <p:nvPr/>
        </p:nvCxnSpPr>
        <p:spPr>
          <a:xfrm flipH="1">
            <a:off x="5791200" y="2133600"/>
            <a:ext cx="304800" cy="3810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Picture 61">
            <a:extLst>
              <a:ext uri="{FF2B5EF4-FFF2-40B4-BE49-F238E27FC236}">
                <a16:creationId xmlns:a16="http://schemas.microsoft.com/office/drawing/2014/main" id="{A4A55B45-2B19-7BAC-F366-F8ADAABF13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4322" y="1740561"/>
            <a:ext cx="6781800" cy="365229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FE4C8BFD-C8CC-5CDB-771F-98447A5B02BF}"/>
              </a:ext>
            </a:extLst>
          </p:cNvPr>
          <p:cNvSpPr txBox="1"/>
          <p:nvPr/>
        </p:nvSpPr>
        <p:spPr>
          <a:xfrm>
            <a:off x="7315200" y="2133600"/>
            <a:ext cx="35570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(The size of this buffer is also set by the operating system)</a:t>
            </a:r>
          </a:p>
        </p:txBody>
      </p:sp>
    </p:spTree>
    <p:extLst>
      <p:ext uri="{BB962C8B-B14F-4D97-AF65-F5344CB8AC3E}">
        <p14:creationId xmlns:p14="http://schemas.microsoft.com/office/powerpoint/2010/main" val="316716086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75</a:t>
            </a:fld>
            <a:endParaRPr spc="-5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830014F-32BA-8F6F-9834-B433A03582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76200"/>
            <a:ext cx="9296400" cy="495808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A4920912-5CA6-59BF-118C-074D172E5694}"/>
              </a:ext>
            </a:extLst>
          </p:cNvPr>
          <p:cNvSpPr/>
          <p:nvPr/>
        </p:nvSpPr>
        <p:spPr>
          <a:xfrm>
            <a:off x="2133600" y="3124200"/>
            <a:ext cx="304800" cy="30480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CEB2F4E-59F9-4048-7C38-673F5A4191EF}"/>
              </a:ext>
            </a:extLst>
          </p:cNvPr>
          <p:cNvSpPr/>
          <p:nvPr/>
        </p:nvSpPr>
        <p:spPr>
          <a:xfrm>
            <a:off x="1981200" y="5387816"/>
            <a:ext cx="304800" cy="30480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DDC2882-78BD-A989-DE08-C762E079E761}"/>
              </a:ext>
            </a:extLst>
          </p:cNvPr>
          <p:cNvSpPr txBox="1"/>
          <p:nvPr/>
        </p:nvSpPr>
        <p:spPr>
          <a:xfrm>
            <a:off x="2362200" y="5181600"/>
            <a:ext cx="4648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Repeatedly send a TCP packet to 10.9.0.7, with a random source IP address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78071B10-0928-321E-12DE-585C77E28A96}"/>
              </a:ext>
            </a:extLst>
          </p:cNvPr>
          <p:cNvCxnSpPr/>
          <p:nvPr/>
        </p:nvCxnSpPr>
        <p:spPr>
          <a:xfrm flipH="1">
            <a:off x="3733800" y="1676400"/>
            <a:ext cx="1066800" cy="22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41688EFD-E69C-6DF9-0799-756E50820EA0}"/>
              </a:ext>
            </a:extLst>
          </p:cNvPr>
          <p:cNvSpPr txBox="1"/>
          <p:nvPr/>
        </p:nvSpPr>
        <p:spPr>
          <a:xfrm>
            <a:off x="4799901" y="1491734"/>
            <a:ext cx="3288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IP address of the victim server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05ECA6A-67D5-9BBC-7A29-487D157328B0}"/>
              </a:ext>
            </a:extLst>
          </p:cNvPr>
          <p:cNvCxnSpPr/>
          <p:nvPr/>
        </p:nvCxnSpPr>
        <p:spPr>
          <a:xfrm flipH="1">
            <a:off x="4876800" y="2209800"/>
            <a:ext cx="1066800" cy="22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BEA48C05-BF34-96A8-F27F-EA1B70989B2D}"/>
              </a:ext>
            </a:extLst>
          </p:cNvPr>
          <p:cNvSpPr txBox="1"/>
          <p:nvPr/>
        </p:nvSpPr>
        <p:spPr>
          <a:xfrm>
            <a:off x="5919629" y="2008386"/>
            <a:ext cx="1890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Set the SYN flag</a:t>
            </a:r>
          </a:p>
        </p:txBody>
      </p:sp>
    </p:spTree>
    <p:extLst>
      <p:ext uri="{BB962C8B-B14F-4D97-AF65-F5344CB8AC3E}">
        <p14:creationId xmlns:p14="http://schemas.microsoft.com/office/powerpoint/2010/main" val="146774930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76</a:t>
            </a:fld>
            <a:endParaRPr spc="-5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830014F-32BA-8F6F-9834-B433A03582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67" y="2887343"/>
            <a:ext cx="6429375" cy="3429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5C74C53-1952-2F0D-AF35-64BC7AB996D8}"/>
              </a:ext>
            </a:extLst>
          </p:cNvPr>
          <p:cNvSpPr txBox="1"/>
          <p:nvPr/>
        </p:nvSpPr>
        <p:spPr>
          <a:xfrm>
            <a:off x="838200" y="2522583"/>
            <a:ext cx="1701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synflood.py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4920912-5CA6-59BF-118C-074D172E5694}"/>
              </a:ext>
            </a:extLst>
          </p:cNvPr>
          <p:cNvSpPr/>
          <p:nvPr/>
        </p:nvSpPr>
        <p:spPr>
          <a:xfrm>
            <a:off x="1371600" y="4953000"/>
            <a:ext cx="304800" cy="30480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CEB2F4E-59F9-4048-7C38-673F5A4191EF}"/>
              </a:ext>
            </a:extLst>
          </p:cNvPr>
          <p:cNvSpPr/>
          <p:nvPr/>
        </p:nvSpPr>
        <p:spPr>
          <a:xfrm>
            <a:off x="5486400" y="6011543"/>
            <a:ext cx="304800" cy="30480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DDC2882-78BD-A989-DE08-C762E079E761}"/>
              </a:ext>
            </a:extLst>
          </p:cNvPr>
          <p:cNvSpPr txBox="1"/>
          <p:nvPr/>
        </p:nvSpPr>
        <p:spPr>
          <a:xfrm>
            <a:off x="5867400" y="5805327"/>
            <a:ext cx="4648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Repeatedly send a TCP packet to 10.9.0.7, with a random source IP address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F1650E4-3EF0-3F7C-C1BE-92EDBFF1E1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21" y="240268"/>
            <a:ext cx="4572000" cy="1929303"/>
          </a:xfrm>
          <a:prstGeom prst="rect">
            <a:avLst/>
          </a:prstGeom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8D84F82F-BC33-5CED-4A2C-3371BC017F25}"/>
              </a:ext>
            </a:extLst>
          </p:cNvPr>
          <p:cNvSpPr/>
          <p:nvPr/>
        </p:nvSpPr>
        <p:spPr>
          <a:xfrm rot="15954720">
            <a:off x="3991523" y="2381851"/>
            <a:ext cx="457200" cy="15240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8CFF7EA-1256-EC9C-E68D-3D7167F42FF9}"/>
              </a:ext>
            </a:extLst>
          </p:cNvPr>
          <p:cNvSpPr txBox="1"/>
          <p:nvPr/>
        </p:nvSpPr>
        <p:spPr>
          <a:xfrm>
            <a:off x="3912988" y="2710971"/>
            <a:ext cx="1752599" cy="120032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We’ve filled this server with spoofed SYN requests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9867CBB-FFBB-B94D-F6BB-BD4C8AE326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6120" y="458163"/>
            <a:ext cx="5168580" cy="31460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7AA807EC-3858-762F-2E2C-D9B193349FA3}"/>
              </a:ext>
            </a:extLst>
          </p:cNvPr>
          <p:cNvSpPr txBox="1"/>
          <p:nvPr/>
        </p:nvSpPr>
        <p:spPr>
          <a:xfrm>
            <a:off x="5638800" y="6806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Attacker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92336BF-F830-409B-AD2A-7A5E6A1347B5}"/>
              </a:ext>
            </a:extLst>
          </p:cNvPr>
          <p:cNvSpPr txBox="1"/>
          <p:nvPr/>
        </p:nvSpPr>
        <p:spPr>
          <a:xfrm>
            <a:off x="5665587" y="1091425"/>
            <a:ext cx="1595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New terminal 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48B56EC-7808-3FF0-5EEC-3EE31CD3DE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2530" y="1609351"/>
            <a:ext cx="3534092" cy="107559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C0D6AE35-E7B1-B957-D226-B30A0485CD1D}"/>
              </a:ext>
            </a:extLst>
          </p:cNvPr>
          <p:cNvSpPr txBox="1"/>
          <p:nvPr/>
        </p:nvSpPr>
        <p:spPr>
          <a:xfrm>
            <a:off x="6142958" y="2185124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Server is full! 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332ECD52-38CF-149C-D6CB-D83144B68A68}"/>
                  </a:ext>
                </a:extLst>
              </p14:cNvPr>
              <p14:cNvContentPartPr/>
              <p14:nvPr/>
            </p14:nvContentPartPr>
            <p14:xfrm>
              <a:off x="7690680" y="1927000"/>
              <a:ext cx="1222560" cy="496800"/>
            </p14:xfrm>
          </p:contentPart>
        </mc:Choice>
        <mc:Fallback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332ECD52-38CF-149C-D6CB-D83144B68A6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686360" y="1922680"/>
                <a:ext cx="1231200" cy="505440"/>
              </a:xfrm>
              <a:prstGeom prst="rect">
                <a:avLst/>
              </a:prstGeom>
            </p:spPr>
          </p:pic>
        </mc:Fallback>
      </mc:AlternateContent>
      <p:pic>
        <p:nvPicPr>
          <p:cNvPr id="27" name="Picture 26">
            <a:extLst>
              <a:ext uri="{FF2B5EF4-FFF2-40B4-BE49-F238E27FC236}">
                <a16:creationId xmlns:a16="http://schemas.microsoft.com/office/drawing/2014/main" id="{3BFBF60B-C68B-749B-18D6-47DF499B052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16320" y="2828993"/>
            <a:ext cx="2895600" cy="32212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626410C4-0C47-29C1-C601-AEFAB6A6606C}"/>
              </a:ext>
            </a:extLst>
          </p:cNvPr>
          <p:cNvSpPr txBox="1"/>
          <p:nvPr/>
        </p:nvSpPr>
        <p:spPr>
          <a:xfrm>
            <a:off x="6903720" y="3316424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Denied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C06E74AC-ED03-A21D-6DEB-2E73DB5C5349}"/>
                  </a:ext>
                </a:extLst>
              </p14:cNvPr>
              <p14:cNvContentPartPr/>
              <p14:nvPr/>
            </p14:nvContentPartPr>
            <p14:xfrm>
              <a:off x="7696440" y="2306080"/>
              <a:ext cx="20880" cy="77760"/>
            </p14:xfrm>
          </p:contentPart>
        </mc:Choice>
        <mc:Fallback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C06E74AC-ED03-A21D-6DEB-2E73DB5C5349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687593" y="2297080"/>
                <a:ext cx="38221" cy="9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4CCB7AE4-C6AC-A0DD-FE30-B414BDD296E7}"/>
                  </a:ext>
                </a:extLst>
              </p14:cNvPr>
              <p14:cNvContentPartPr/>
              <p14:nvPr/>
            </p14:nvContentPartPr>
            <p14:xfrm>
              <a:off x="7680600" y="2042200"/>
              <a:ext cx="986760" cy="366840"/>
            </p14:xfrm>
          </p:contentPart>
        </mc:Choice>
        <mc:Fallback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4CCB7AE4-C6AC-A0DD-FE30-B414BDD296E7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644587" y="2006200"/>
                <a:ext cx="1058426" cy="43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4C5885DD-89F7-36B1-E2C3-3C84D501C277}"/>
                  </a:ext>
                </a:extLst>
              </p14:cNvPr>
              <p14:cNvContentPartPr/>
              <p14:nvPr/>
            </p14:nvContentPartPr>
            <p14:xfrm>
              <a:off x="7797600" y="3213280"/>
              <a:ext cx="436680" cy="335520"/>
            </p14:xfrm>
          </p:contentPart>
        </mc:Choice>
        <mc:Fallback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4C5885DD-89F7-36B1-E2C3-3C84D501C277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761600" y="3177280"/>
                <a:ext cx="508320" cy="407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8967580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77</a:t>
            </a:fld>
            <a:endParaRPr spc="-5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BF0F22-C9AC-7B91-8816-32E0DC8EDFBC}"/>
              </a:ext>
            </a:extLst>
          </p:cNvPr>
          <p:cNvSpPr txBox="1"/>
          <p:nvPr/>
        </p:nvSpPr>
        <p:spPr>
          <a:xfrm>
            <a:off x="76200" y="76200"/>
            <a:ext cx="807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b="1" spc="-10" dirty="0">
                <a:latin typeface="Arial"/>
                <a:cs typeface="Arial"/>
              </a:rPr>
              <a:t>TCP Reset</a:t>
            </a:r>
            <a:endParaRPr lang="en-US" sz="24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C921DB-2061-0C5B-60FC-C16624D7920D}"/>
              </a:ext>
            </a:extLst>
          </p:cNvPr>
          <p:cNvSpPr txBox="1"/>
          <p:nvPr/>
        </p:nvSpPr>
        <p:spPr>
          <a:xfrm>
            <a:off x="685800" y="990600"/>
            <a:ext cx="75995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Goal: </a:t>
            </a:r>
            <a:r>
              <a:rPr lang="en-US" sz="2400" dirty="0"/>
              <a:t>Break an established TCP connection by sending a spoofed RESET (RST) packet</a:t>
            </a:r>
            <a:endParaRPr lang="en-US" sz="2400" b="1" dirty="0"/>
          </a:p>
        </p:txBody>
      </p:sp>
      <p:pic>
        <p:nvPicPr>
          <p:cNvPr id="12" name="Picture 2" descr="TCP Header | TCP Header Format | TCP Flags | Gate Vidyalay">
            <a:extLst>
              <a:ext uri="{FF2B5EF4-FFF2-40B4-BE49-F238E27FC236}">
                <a16:creationId xmlns:a16="http://schemas.microsoft.com/office/drawing/2014/main" id="{4C21A2ED-8AC3-09AD-5698-A2A0D4055F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492"/>
          <a:stretch/>
        </p:blipFill>
        <p:spPr bwMode="auto">
          <a:xfrm>
            <a:off x="609600" y="2290411"/>
            <a:ext cx="5827177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C289A266-B7EB-DA0A-16D3-0A5A603E6959}"/>
                  </a:ext>
                </a:extLst>
              </p14:cNvPr>
              <p14:cNvContentPartPr/>
              <p14:nvPr/>
            </p14:nvContentPartPr>
            <p14:xfrm>
              <a:off x="2657647" y="3547711"/>
              <a:ext cx="219839" cy="43230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C289A266-B7EB-DA0A-16D3-0A5A603E695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603499" y="3439636"/>
                <a:ext cx="327773" cy="648090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87CC8A6F-DEF3-E64E-C826-158FF0AE38F6}"/>
              </a:ext>
            </a:extLst>
          </p:cNvPr>
          <p:cNvSpPr txBox="1"/>
          <p:nvPr/>
        </p:nvSpPr>
        <p:spPr>
          <a:xfrm>
            <a:off x="2682115" y="4926165"/>
            <a:ext cx="1365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Packet</a:t>
            </a:r>
          </a:p>
        </p:txBody>
      </p:sp>
    </p:spTree>
    <p:extLst>
      <p:ext uri="{BB962C8B-B14F-4D97-AF65-F5344CB8AC3E}">
        <p14:creationId xmlns:p14="http://schemas.microsoft.com/office/powerpoint/2010/main" val="254398552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78</a:t>
            </a:fld>
            <a:endParaRPr spc="-5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697B37F-0A03-6CBD-4182-F9FB8AEDC20D}"/>
              </a:ext>
            </a:extLst>
          </p:cNvPr>
          <p:cNvSpPr txBox="1"/>
          <p:nvPr/>
        </p:nvSpPr>
        <p:spPr>
          <a:xfrm>
            <a:off x="96719" y="24825"/>
            <a:ext cx="36006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TCP Reset Attack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93FF33-914C-DFC4-63FD-4F17129AED56}"/>
              </a:ext>
            </a:extLst>
          </p:cNvPr>
          <p:cNvSpPr txBox="1"/>
          <p:nvPr/>
        </p:nvSpPr>
        <p:spPr>
          <a:xfrm>
            <a:off x="718095" y="655824"/>
            <a:ext cx="67448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order to do our attack, we first need to find an ongoing TCP communication between two users!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70C694-7FB6-4E19-40BF-E3818350A4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600200"/>
            <a:ext cx="6829425" cy="20002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8A91069-AEFA-22C1-96BC-A0E48C37B3D7}"/>
              </a:ext>
            </a:extLst>
          </p:cNvPr>
          <p:cNvSpPr txBox="1"/>
          <p:nvPr/>
        </p:nvSpPr>
        <p:spPr>
          <a:xfrm>
            <a:off x="5943600" y="2551188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10.9.0.5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1815BF-B16D-FC01-C746-82186252AEB5}"/>
              </a:ext>
            </a:extLst>
          </p:cNvPr>
          <p:cNvSpPr txBox="1"/>
          <p:nvPr/>
        </p:nvSpPr>
        <p:spPr>
          <a:xfrm>
            <a:off x="909305" y="2514600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10.9.0.6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999F6F9-030B-8347-4029-F1875103582D}"/>
              </a:ext>
            </a:extLst>
          </p:cNvPr>
          <p:cNvSpPr txBox="1"/>
          <p:nvPr/>
        </p:nvSpPr>
        <p:spPr>
          <a:xfrm>
            <a:off x="3581400" y="3429000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10.9.0.1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B0C4196-0BCA-817A-7DAF-D9EBFBF1033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0713"/>
          <a:stretch/>
        </p:blipFill>
        <p:spPr>
          <a:xfrm>
            <a:off x="101779" y="4740916"/>
            <a:ext cx="5537022" cy="169545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057C025B-3574-F716-7BF5-DA5AFB55A0A4}"/>
                  </a:ext>
                </a:extLst>
              </p14:cNvPr>
              <p14:cNvContentPartPr/>
              <p14:nvPr/>
            </p14:nvContentPartPr>
            <p14:xfrm>
              <a:off x="3540240" y="5689360"/>
              <a:ext cx="930240" cy="3168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057C025B-3574-F716-7BF5-DA5AFB55A0A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486219" y="5581360"/>
                <a:ext cx="1037922" cy="247320"/>
              </a:xfrm>
              <a:prstGeom prst="rect">
                <a:avLst/>
              </a:prstGeom>
            </p:spPr>
          </p:pic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DFAE50A4-F387-69AB-A358-4D39EF9C59B0}"/>
              </a:ext>
            </a:extLst>
          </p:cNvPr>
          <p:cNvGrpSpPr/>
          <p:nvPr/>
        </p:nvGrpSpPr>
        <p:grpSpPr>
          <a:xfrm>
            <a:off x="4663080" y="2518840"/>
            <a:ext cx="204120" cy="194400"/>
            <a:chOff x="4663080" y="2518840"/>
            <a:chExt cx="204120" cy="194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22D6240F-74AF-4CCC-CEBA-347FC124525A}"/>
                    </a:ext>
                  </a:extLst>
                </p14:cNvPr>
                <p14:cNvContentPartPr/>
                <p14:nvPr/>
              </p14:nvContentPartPr>
              <p14:xfrm>
                <a:off x="4683240" y="2539720"/>
                <a:ext cx="41760" cy="1735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9AEA41EC-BD62-7BEC-9313-4F42F0D8002B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674600" y="2530720"/>
                  <a:ext cx="5940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F1A1D9BF-C45D-A7C5-6911-E4ED2E4ACE6D}"/>
                    </a:ext>
                  </a:extLst>
                </p14:cNvPr>
                <p14:cNvContentPartPr/>
                <p14:nvPr/>
              </p14:nvContentPartPr>
              <p14:xfrm>
                <a:off x="4663080" y="2518840"/>
                <a:ext cx="204120" cy="1778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D177F7AB-17B4-2B56-4316-8947A9F81A06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654440" y="2510200"/>
                  <a:ext cx="221760" cy="195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1BBF53E-EF52-CF1D-0C4A-28B2D6C8F1AF}"/>
              </a:ext>
            </a:extLst>
          </p:cNvPr>
          <p:cNvGrpSpPr/>
          <p:nvPr/>
        </p:nvGrpSpPr>
        <p:grpSpPr>
          <a:xfrm>
            <a:off x="3784320" y="2341360"/>
            <a:ext cx="202320" cy="136800"/>
            <a:chOff x="3784320" y="2341360"/>
            <a:chExt cx="202320" cy="136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C422A609-6E59-9707-FDC0-468CBCAA3974}"/>
                    </a:ext>
                  </a:extLst>
                </p14:cNvPr>
                <p14:cNvContentPartPr/>
                <p14:nvPr/>
              </p14:nvContentPartPr>
              <p14:xfrm>
                <a:off x="3784320" y="2346760"/>
                <a:ext cx="202320" cy="1314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2AA9F1CD-5873-EC72-CE96-3F4CF69AE528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775320" y="2337760"/>
                  <a:ext cx="21996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77DC5248-955A-9257-437D-6870DC9B7953}"/>
                    </a:ext>
                  </a:extLst>
                </p14:cNvPr>
                <p14:cNvContentPartPr/>
                <p14:nvPr/>
              </p14:nvContentPartPr>
              <p14:xfrm>
                <a:off x="3827880" y="2341360"/>
                <a:ext cx="78840" cy="1195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54181FB4-06D7-3846-E280-E45950876F86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3818880" y="2332720"/>
                  <a:ext cx="96480" cy="1371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2856FC54-9700-9981-4E9A-A32BB275B2A1}"/>
              </a:ext>
            </a:extLst>
          </p:cNvPr>
          <p:cNvSpPr txBox="1"/>
          <p:nvPr/>
        </p:nvSpPr>
        <p:spPr>
          <a:xfrm>
            <a:off x="7772400" y="838199"/>
            <a:ext cx="3886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server reads data in some order (typically by sequence number)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95474B8-AF53-0463-C139-D96C03549AB3}"/>
              </a:ext>
            </a:extLst>
          </p:cNvPr>
          <p:cNvSpPr/>
          <p:nvPr/>
        </p:nvSpPr>
        <p:spPr>
          <a:xfrm>
            <a:off x="7239000" y="1905000"/>
            <a:ext cx="4800600" cy="72229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8289AB0-6406-C298-C79D-A6A819713602}"/>
              </a:ext>
            </a:extLst>
          </p:cNvPr>
          <p:cNvSpPr/>
          <p:nvPr/>
        </p:nvSpPr>
        <p:spPr>
          <a:xfrm>
            <a:off x="7237560" y="1944470"/>
            <a:ext cx="3352800" cy="60671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9C451ED-9241-753E-DDBE-35DD2B41FAB6}"/>
              </a:ext>
            </a:extLst>
          </p:cNvPr>
          <p:cNvCxnSpPr/>
          <p:nvPr/>
        </p:nvCxnSpPr>
        <p:spPr>
          <a:xfrm flipV="1">
            <a:off x="10590360" y="2539720"/>
            <a:ext cx="0" cy="50828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C98F56B8-5FAC-D4B6-8AE4-FBB3F4A16D03}"/>
              </a:ext>
            </a:extLst>
          </p:cNvPr>
          <p:cNvSpPr txBox="1"/>
          <p:nvPr/>
        </p:nvSpPr>
        <p:spPr>
          <a:xfrm>
            <a:off x="9770263" y="3081766"/>
            <a:ext cx="1640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SEQ # = 4440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1003D5B-36E9-A455-A972-AB5B4FEE0071}"/>
              </a:ext>
            </a:extLst>
          </p:cNvPr>
          <p:cNvSpPr txBox="1"/>
          <p:nvPr/>
        </p:nvSpPr>
        <p:spPr>
          <a:xfrm>
            <a:off x="7848600" y="3458469"/>
            <a:ext cx="46312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the server gets a SEQ# of something below 4440, it will ignore it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FB3C0B8-F7FD-6701-0BF5-56270D9F4409}"/>
              </a:ext>
            </a:extLst>
          </p:cNvPr>
          <p:cNvSpPr txBox="1"/>
          <p:nvPr/>
        </p:nvSpPr>
        <p:spPr>
          <a:xfrm>
            <a:off x="7843520" y="4212032"/>
            <a:ext cx="334422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our spoofed packet, we need to make sure we select a sequence number that matches the sequence number the server is expecting!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C4A52A3-127B-3CAD-4BB5-826B43D56A64}"/>
              </a:ext>
            </a:extLst>
          </p:cNvPr>
          <p:cNvSpPr txBox="1"/>
          <p:nvPr/>
        </p:nvSpPr>
        <p:spPr>
          <a:xfrm>
            <a:off x="228600" y="4412697"/>
            <a:ext cx="2810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(@@@ are placeholders)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CB4ED95-323C-767F-CC23-563B42F0E0C8}"/>
              </a:ext>
            </a:extLst>
          </p:cNvPr>
          <p:cNvSpPr txBox="1"/>
          <p:nvPr/>
        </p:nvSpPr>
        <p:spPr>
          <a:xfrm>
            <a:off x="7853680" y="5835135"/>
            <a:ext cx="41729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also need to select the same ports!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3443F74-805F-6FDD-896F-C2257F821157}"/>
              </a:ext>
            </a:extLst>
          </p:cNvPr>
          <p:cNvSpPr txBox="1"/>
          <p:nvPr/>
        </p:nvSpPr>
        <p:spPr>
          <a:xfrm>
            <a:off x="533400" y="1311868"/>
            <a:ext cx="71481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 detect an already-existing TCP connection, we will use </a:t>
            </a:r>
            <a:r>
              <a:rPr lang="en-US" dirty="0" err="1"/>
              <a:t>wireshark</a:t>
            </a:r>
            <a:r>
              <a:rPr lang="en-US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63297066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79</a:t>
            </a:fld>
            <a:endParaRPr spc="-5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3FEC46-8FDF-0189-97A9-C4B5E3619F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990600"/>
            <a:ext cx="6694279" cy="4633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3243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8</a:t>
            </a:fld>
            <a:endParaRPr spc="-5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DF9F4D-E483-3A08-1845-E25A44DD91BA}"/>
              </a:ext>
            </a:extLst>
          </p:cNvPr>
          <p:cNvSpPr txBox="1"/>
          <p:nvPr/>
        </p:nvSpPr>
        <p:spPr>
          <a:xfrm>
            <a:off x="762000" y="533400"/>
            <a:ext cx="327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6603039-07B9-93BF-B1D4-5ED74E1273E8}"/>
              </a:ext>
            </a:extLst>
          </p:cNvPr>
          <p:cNvSpPr txBox="1"/>
          <p:nvPr/>
        </p:nvSpPr>
        <p:spPr>
          <a:xfrm>
            <a:off x="76200" y="35878"/>
            <a:ext cx="62167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Early Symmetric Key Cryptography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7622AD-557B-282A-4BB7-FE13DF4AB9C7}"/>
              </a:ext>
            </a:extLst>
          </p:cNvPr>
          <p:cNvSpPr txBox="1"/>
          <p:nvPr/>
        </p:nvSpPr>
        <p:spPr>
          <a:xfrm>
            <a:off x="381000" y="1318719"/>
            <a:ext cx="4572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Monolithic Substitution Cipher-</a:t>
            </a:r>
            <a:r>
              <a:rPr lang="en-US" sz="2400" dirty="0"/>
              <a:t> each letter of the plain text is replaced with another letter of the alphabet  (no fixed length position)</a:t>
            </a:r>
          </a:p>
        </p:txBody>
      </p:sp>
      <p:pic>
        <p:nvPicPr>
          <p:cNvPr id="2050" name="Picture 2" descr="Substitution Ciphers (Monoalphabetic Substitution) Flashcards | Quizlet">
            <a:extLst>
              <a:ext uri="{FF2B5EF4-FFF2-40B4-BE49-F238E27FC236}">
                <a16:creationId xmlns:a16="http://schemas.microsoft.com/office/drawing/2014/main" id="{8E269029-98C6-86C4-AD65-D13A40A6B0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3673698"/>
            <a:ext cx="5025513" cy="179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B64B38C-2351-EC8B-F3B1-8D86DCE2B19E}"/>
              </a:ext>
            </a:extLst>
          </p:cNvPr>
          <p:cNvSpPr txBox="1"/>
          <p:nvPr/>
        </p:nvSpPr>
        <p:spPr>
          <a:xfrm>
            <a:off x="7226970" y="1134053"/>
            <a:ext cx="2929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What does a key look like?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E0D079-2966-7A2F-582B-4CB6D1A67B5C}"/>
              </a:ext>
            </a:extLst>
          </p:cNvPr>
          <p:cNvSpPr txBox="1"/>
          <p:nvPr/>
        </p:nvSpPr>
        <p:spPr>
          <a:xfrm>
            <a:off x="7239002" y="1503385"/>
            <a:ext cx="44085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26-Characters</a:t>
            </a:r>
          </a:p>
          <a:p>
            <a:r>
              <a:rPr lang="en-US" dirty="0"/>
              <a:t>“EABZTIVGSKXFJPYCDWONMHQLRU”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CF5BDD-6856-F90E-5605-C95D4B6C0FEA}"/>
              </a:ext>
            </a:extLst>
          </p:cNvPr>
          <p:cNvSpPr txBox="1"/>
          <p:nvPr/>
        </p:nvSpPr>
        <p:spPr>
          <a:xfrm>
            <a:off x="7162800" y="2606685"/>
            <a:ext cx="386301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If we don’t know the key, how difficult would it be to </a:t>
            </a:r>
            <a:r>
              <a:rPr lang="en-US" sz="2000" b="1" dirty="0"/>
              <a:t>brute force </a:t>
            </a:r>
            <a:r>
              <a:rPr lang="en-US" sz="2000" dirty="0"/>
              <a:t>this?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F75BED-C22D-2A97-3BEA-33D51DAF6AB3}"/>
              </a:ext>
            </a:extLst>
          </p:cNvPr>
          <p:cNvSpPr txBox="1"/>
          <p:nvPr/>
        </p:nvSpPr>
        <p:spPr>
          <a:xfrm>
            <a:off x="7201322" y="3683191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26! </a:t>
            </a:r>
            <a:r>
              <a:rPr lang="en-US" dirty="0"/>
              <a:t>Possible permutations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C9CA15-534A-3784-8145-22FF65DDD893}"/>
              </a:ext>
            </a:extLst>
          </p:cNvPr>
          <p:cNvSpPr txBox="1"/>
          <p:nvPr/>
        </p:nvSpPr>
        <p:spPr>
          <a:xfrm>
            <a:off x="6292966" y="4569048"/>
            <a:ext cx="594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However, we can leverage the fact that certain characters appear more commonly in the English language (a, e, </a:t>
            </a:r>
            <a:r>
              <a:rPr lang="en-US" dirty="0" err="1"/>
              <a:t>i</a:t>
            </a:r>
            <a:r>
              <a:rPr lang="en-US" dirty="0"/>
              <a:t>, t, r) to make guessing </a:t>
            </a:r>
            <a:r>
              <a:rPr lang="en-US" i="1" dirty="0"/>
              <a:t>much </a:t>
            </a:r>
            <a:r>
              <a:rPr lang="en-US" dirty="0"/>
              <a:t>easier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ECB7CDD-7DDF-7D6D-984C-55C9BEE9E9C1}"/>
              </a:ext>
            </a:extLst>
          </p:cNvPr>
          <p:cNvSpPr txBox="1"/>
          <p:nvPr/>
        </p:nvSpPr>
        <p:spPr>
          <a:xfrm>
            <a:off x="6651045" y="5513335"/>
            <a:ext cx="2416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</a:t>
            </a:r>
            <a:r>
              <a:rPr lang="en-US" b="1" dirty="0"/>
              <a:t>frequency analysis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57109452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80</a:t>
            </a:fld>
            <a:endParaRPr spc="-5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E823C69-6580-28A5-51A0-0BA8E0106E08}"/>
              </a:ext>
            </a:extLst>
          </p:cNvPr>
          <p:cNvSpPr txBox="1"/>
          <p:nvPr/>
        </p:nvSpPr>
        <p:spPr>
          <a:xfrm>
            <a:off x="96719" y="24825"/>
            <a:ext cx="36920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TCP Hijack Attack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B3B282D-EABF-6729-DB3C-E50BF123F482}"/>
              </a:ext>
            </a:extLst>
          </p:cNvPr>
          <p:cNvSpPr txBox="1"/>
          <p:nvPr/>
        </p:nvSpPr>
        <p:spPr>
          <a:xfrm>
            <a:off x="228600" y="914400"/>
            <a:ext cx="11610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Hijack a current TCP connection and get a TCP server (a telnet connection) to execute commands of our choice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40CA36-2C5C-1C3B-1F21-69628700F6A8}"/>
              </a:ext>
            </a:extLst>
          </p:cNvPr>
          <p:cNvSpPr txBox="1"/>
          <p:nvPr/>
        </p:nvSpPr>
        <p:spPr>
          <a:xfrm>
            <a:off x="381000" y="1609867"/>
            <a:ext cx="498085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Possible commands we might want to execute: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cat secret_password.txt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rm –rf /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4098" name="Picture 2" descr="Can I ru@ &quot;sudo rm -rf Linux / hat feels weird. but I'll allow it - )">
            <a:extLst>
              <a:ext uri="{FF2B5EF4-FFF2-40B4-BE49-F238E27FC236}">
                <a16:creationId xmlns:a16="http://schemas.microsoft.com/office/drawing/2014/main" id="{28B7A0C1-9813-A18C-2C9F-1B416773E9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00"/>
          <a:stretch/>
        </p:blipFill>
        <p:spPr bwMode="auto">
          <a:xfrm>
            <a:off x="7467600" y="1981200"/>
            <a:ext cx="4191000" cy="3547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072295D-16B8-2167-26B1-D658912A7B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2819400"/>
            <a:ext cx="5562600" cy="24510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80F0AED-4571-DB66-C680-76EC33EEAD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364193"/>
            <a:ext cx="5791200" cy="169616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D2B19FC-A3FF-4BE2-C1FA-6DECD296234C}"/>
              </a:ext>
            </a:extLst>
          </p:cNvPr>
          <p:cNvSpPr txBox="1"/>
          <p:nvPr/>
        </p:nvSpPr>
        <p:spPr>
          <a:xfrm>
            <a:off x="4572000" y="4148891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10.9.0.5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BAF985D-9BBE-46FC-F35C-0F4D3BEC7714}"/>
              </a:ext>
            </a:extLst>
          </p:cNvPr>
          <p:cNvSpPr txBox="1"/>
          <p:nvPr/>
        </p:nvSpPr>
        <p:spPr>
          <a:xfrm>
            <a:off x="304800" y="4148891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10.9.0.6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E7F41FF-CDE9-85CC-8941-4B35D072AA57}"/>
              </a:ext>
            </a:extLst>
          </p:cNvPr>
          <p:cNvSpPr txBox="1"/>
          <p:nvPr/>
        </p:nvSpPr>
        <p:spPr>
          <a:xfrm>
            <a:off x="2514600" y="4893482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10.9.0.1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4505D98-D1FD-5F1B-77FE-621BFBCBCE91}"/>
              </a:ext>
            </a:extLst>
          </p:cNvPr>
          <p:cNvCxnSpPr/>
          <p:nvPr/>
        </p:nvCxnSpPr>
        <p:spPr>
          <a:xfrm>
            <a:off x="3581400" y="4212276"/>
            <a:ext cx="685800" cy="119792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877090A9-7E69-E96F-DFCA-63F84B0FA101}"/>
              </a:ext>
            </a:extLst>
          </p:cNvPr>
          <p:cNvSpPr/>
          <p:nvPr/>
        </p:nvSpPr>
        <p:spPr>
          <a:xfrm>
            <a:off x="4386716" y="5118519"/>
            <a:ext cx="2242684" cy="13215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C72F34B-DB3E-D861-C9A5-1DA4EAFC328F}"/>
              </a:ext>
            </a:extLst>
          </p:cNvPr>
          <p:cNvSpPr txBox="1"/>
          <p:nvPr/>
        </p:nvSpPr>
        <p:spPr>
          <a:xfrm>
            <a:off x="4421872" y="5179136"/>
            <a:ext cx="199285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Spoofed Packet</a:t>
            </a:r>
          </a:p>
          <a:p>
            <a:r>
              <a:rPr lang="en-US" dirty="0" err="1"/>
              <a:t>Src</a:t>
            </a:r>
            <a:r>
              <a:rPr lang="en-US" dirty="0"/>
              <a:t>: 10.9.0.6</a:t>
            </a:r>
          </a:p>
          <a:p>
            <a:r>
              <a:rPr lang="en-US" dirty="0" err="1"/>
              <a:t>Dst</a:t>
            </a:r>
            <a:r>
              <a:rPr lang="en-US" dirty="0"/>
              <a:t>: 10.9.0.5</a:t>
            </a:r>
          </a:p>
          <a:p>
            <a:r>
              <a:rPr lang="en-US" dirty="0"/>
              <a:t>Command: rm-rf /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BE528D5-9D16-2921-B46C-B759641FFF8D}"/>
              </a:ext>
            </a:extLst>
          </p:cNvPr>
          <p:cNvSpPr txBox="1"/>
          <p:nvPr/>
        </p:nvSpPr>
        <p:spPr>
          <a:xfrm>
            <a:off x="190500" y="5262814"/>
            <a:ext cx="3581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*We need to make sure the spoofed packet as a SEQ # and an ACK # that the TCP server is expecting</a:t>
            </a:r>
          </a:p>
        </p:txBody>
      </p:sp>
    </p:spTree>
    <p:extLst>
      <p:ext uri="{BB962C8B-B14F-4D97-AF65-F5344CB8AC3E}">
        <p14:creationId xmlns:p14="http://schemas.microsoft.com/office/powerpoint/2010/main" val="296560498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81</a:t>
            </a:fld>
            <a:endParaRPr spc="-5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BF0F22-C9AC-7B91-8816-32E0DC8EDFBC}"/>
              </a:ext>
            </a:extLst>
          </p:cNvPr>
          <p:cNvSpPr txBox="1"/>
          <p:nvPr/>
        </p:nvSpPr>
        <p:spPr>
          <a:xfrm>
            <a:off x="76200" y="76200"/>
            <a:ext cx="807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b="1" spc="-10" dirty="0">
                <a:latin typeface="Arial"/>
                <a:cs typeface="Arial"/>
              </a:rPr>
              <a:t>BGP Hijack</a:t>
            </a:r>
            <a:endParaRPr lang="en-US" sz="2400" b="1" dirty="0"/>
          </a:p>
        </p:txBody>
      </p:sp>
      <p:pic>
        <p:nvPicPr>
          <p:cNvPr id="2050" name="Picture 2" descr="What is BGP hijacking? | Cloudflare">
            <a:extLst>
              <a:ext uri="{FF2B5EF4-FFF2-40B4-BE49-F238E27FC236}">
                <a16:creationId xmlns:a16="http://schemas.microsoft.com/office/drawing/2014/main" id="{2133FAF2-D23F-BA94-7E0E-DA3FB712F2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977" y="2590800"/>
            <a:ext cx="8898784" cy="3384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F1B7312-64B8-29AE-5BE7-B1088A525552}"/>
              </a:ext>
            </a:extLst>
          </p:cNvPr>
          <p:cNvSpPr txBox="1"/>
          <p:nvPr/>
        </p:nvSpPr>
        <p:spPr>
          <a:xfrm>
            <a:off x="788113" y="762000"/>
            <a:ext cx="6878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BGP is the routing protocol used to connect autonomous systems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72DB65-9265-74F0-3E29-CDA2E7356B00}"/>
              </a:ext>
            </a:extLst>
          </p:cNvPr>
          <p:cNvSpPr txBox="1"/>
          <p:nvPr/>
        </p:nvSpPr>
        <p:spPr>
          <a:xfrm>
            <a:off x="792386" y="1293770"/>
            <a:ext cx="8981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Routers send BGP messages to advertise which network prefixes they have access to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995F01-C66D-EA5A-7B12-B2FCC3E4CA21}"/>
              </a:ext>
            </a:extLst>
          </p:cNvPr>
          <p:cNvSpPr txBox="1"/>
          <p:nvPr/>
        </p:nvSpPr>
        <p:spPr>
          <a:xfrm>
            <a:off x="8077200" y="5334000"/>
            <a:ext cx="2787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(Do something malicious)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7A2E611-70B0-54CF-4512-022E6D2DC226}"/>
              </a:ext>
            </a:extLst>
          </p:cNvPr>
          <p:cNvSpPr txBox="1"/>
          <p:nvPr/>
        </p:nvSpPr>
        <p:spPr>
          <a:xfrm>
            <a:off x="838200" y="1905000"/>
            <a:ext cx="10456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If we can trick a BGP router into accepting our bogus routing advertisements, we can </a:t>
            </a:r>
            <a:r>
              <a:rPr lang="en-US" b="1" dirty="0"/>
              <a:t>redirect traffic</a:t>
            </a:r>
          </a:p>
        </p:txBody>
      </p:sp>
    </p:spTree>
    <p:extLst>
      <p:ext uri="{BB962C8B-B14F-4D97-AF65-F5344CB8AC3E}">
        <p14:creationId xmlns:p14="http://schemas.microsoft.com/office/powerpoint/2010/main" val="1010459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82</a:t>
            </a:fld>
            <a:endParaRPr spc="-5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BF0F22-C9AC-7B91-8816-32E0DC8EDFBC}"/>
              </a:ext>
            </a:extLst>
          </p:cNvPr>
          <p:cNvSpPr txBox="1"/>
          <p:nvPr/>
        </p:nvSpPr>
        <p:spPr>
          <a:xfrm>
            <a:off x="76200" y="76200"/>
            <a:ext cx="807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b="1" spc="-10" dirty="0">
                <a:latin typeface="Arial"/>
                <a:cs typeface="Arial"/>
              </a:rPr>
              <a:t>DNS Poisoning</a:t>
            </a:r>
            <a:endParaRPr lang="en-US" sz="2400" b="1" dirty="0"/>
          </a:p>
        </p:txBody>
      </p:sp>
      <p:pic>
        <p:nvPicPr>
          <p:cNvPr id="3074" name="Picture 2" descr="DNS Spoofing or DNS Cache poisoning - GeeksforGeeks">
            <a:extLst>
              <a:ext uri="{FF2B5EF4-FFF2-40B4-BE49-F238E27FC236}">
                <a16:creationId xmlns:a16="http://schemas.microsoft.com/office/drawing/2014/main" id="{99E9B7BC-600E-4D4A-CE4B-4DA71226FD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3612" y="2819400"/>
            <a:ext cx="6114762" cy="343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B4DF32D-2CE1-A3B3-13DC-BE52B1D839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1800" y="93345"/>
            <a:ext cx="4310274" cy="24384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782E55BD-A526-D7C9-8080-16382CA68F07}"/>
                  </a:ext>
                </a:extLst>
              </p14:cNvPr>
              <p14:cNvContentPartPr/>
              <p14:nvPr/>
            </p14:nvContentPartPr>
            <p14:xfrm>
              <a:off x="5754283" y="2624674"/>
              <a:ext cx="6226920" cy="25596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782E55BD-A526-D7C9-8080-16382CA68F0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691643" y="2561674"/>
                <a:ext cx="6352560" cy="381600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4B60AD74-90B7-E034-88C1-EA92AFE1504D}"/>
              </a:ext>
            </a:extLst>
          </p:cNvPr>
          <p:cNvSpPr txBox="1"/>
          <p:nvPr/>
        </p:nvSpPr>
        <p:spPr>
          <a:xfrm>
            <a:off x="5257800" y="122366"/>
            <a:ext cx="2634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How normal DNS works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8FC5491-8C29-C787-3C7A-F078E9AE64E8}"/>
              </a:ext>
            </a:extLst>
          </p:cNvPr>
          <p:cNvSpPr txBox="1"/>
          <p:nvPr/>
        </p:nvSpPr>
        <p:spPr>
          <a:xfrm>
            <a:off x="685800" y="1371600"/>
            <a:ext cx="431027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Attack is going to inject false DNS entries for legitimate services (montana.edu) and link a malicious IP address for a fake website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D021392-9CC1-4750-A2C8-ECF86BC9DA3F}"/>
              </a:ext>
            </a:extLst>
          </p:cNvPr>
          <p:cNvSpPr txBox="1"/>
          <p:nvPr/>
        </p:nvSpPr>
        <p:spPr>
          <a:xfrm>
            <a:off x="533400" y="4038600"/>
            <a:ext cx="50684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a DNS server is waiting for a DNS query response, we could (very quickly) send a spoofed DNS resolution packet that looks like its coming from a legitimate source</a:t>
            </a:r>
          </a:p>
        </p:txBody>
      </p:sp>
    </p:spTree>
    <p:extLst>
      <p:ext uri="{BB962C8B-B14F-4D97-AF65-F5344CB8AC3E}">
        <p14:creationId xmlns:p14="http://schemas.microsoft.com/office/powerpoint/2010/main" val="24441321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9</a:t>
            </a:fld>
            <a:endParaRPr spc="-5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DF9F4D-E483-3A08-1845-E25A44DD91BA}"/>
              </a:ext>
            </a:extLst>
          </p:cNvPr>
          <p:cNvSpPr txBox="1"/>
          <p:nvPr/>
        </p:nvSpPr>
        <p:spPr>
          <a:xfrm>
            <a:off x="762000" y="533400"/>
            <a:ext cx="327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6603039-07B9-93BF-B1D4-5ED74E1273E8}"/>
              </a:ext>
            </a:extLst>
          </p:cNvPr>
          <p:cNvSpPr txBox="1"/>
          <p:nvPr/>
        </p:nvSpPr>
        <p:spPr>
          <a:xfrm>
            <a:off x="76200" y="35878"/>
            <a:ext cx="24016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Block Cipher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FE4B33A-78A7-2D69-4D3B-AFB70953B2CF}"/>
              </a:ext>
            </a:extLst>
          </p:cNvPr>
          <p:cNvSpPr txBox="1"/>
          <p:nvPr/>
        </p:nvSpPr>
        <p:spPr>
          <a:xfrm>
            <a:off x="534718" y="1113075"/>
            <a:ext cx="46468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Plaintext is divided into n-sized blocks and each block is encrypted independently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4862580-2611-A177-6858-8826E94589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158" y="2378612"/>
            <a:ext cx="5427241" cy="396063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6A0405B-E01B-F267-6EDF-B97A8A3FAC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3552" y="1600200"/>
            <a:ext cx="2114550" cy="33528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E1D8A175-9854-32CC-0FA7-7BE5B27A299B}"/>
              </a:ext>
            </a:extLst>
          </p:cNvPr>
          <p:cNvSpPr txBox="1"/>
          <p:nvPr/>
        </p:nvSpPr>
        <p:spPr>
          <a:xfrm>
            <a:off x="7543800" y="1113075"/>
            <a:ext cx="2634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3-bit Block Cipher Table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9C9F56C-A27B-F832-26B6-B0D6337F6540}"/>
              </a:ext>
            </a:extLst>
          </p:cNvPr>
          <p:cNvCxnSpPr/>
          <p:nvPr/>
        </p:nvCxnSpPr>
        <p:spPr>
          <a:xfrm flipV="1">
            <a:off x="5486400" y="1713239"/>
            <a:ext cx="2362200" cy="1715761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886A049-FF00-D81D-0221-882760228254}"/>
              </a:ext>
            </a:extLst>
          </p:cNvPr>
          <p:cNvCxnSpPr>
            <a:cxnSpLocks/>
          </p:cNvCxnSpPr>
          <p:nvPr/>
        </p:nvCxnSpPr>
        <p:spPr>
          <a:xfrm>
            <a:off x="5463876" y="3429000"/>
            <a:ext cx="2460924" cy="144780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6EC4DCBB-58D7-7C89-3ED3-8CDF29050D28}"/>
              </a:ext>
            </a:extLst>
          </p:cNvPr>
          <p:cNvSpPr txBox="1"/>
          <p:nvPr/>
        </p:nvSpPr>
        <p:spPr>
          <a:xfrm>
            <a:off x="6368719" y="5287271"/>
            <a:ext cx="20297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010000111</a:t>
            </a:r>
            <a:r>
              <a:rPr lang="en-US" sz="2400" dirty="0">
                <a:sym typeface="Wingdings" panose="05000000000000000000" pitchFamily="2" charset="2"/>
              </a:rPr>
              <a:t></a:t>
            </a:r>
            <a:endParaRPr lang="en-US" sz="2400" dirty="0"/>
          </a:p>
        </p:txBody>
      </p:sp>
      <p:sp>
        <p:nvSpPr>
          <p:cNvPr id="2048" name="TextBox 2047">
            <a:extLst>
              <a:ext uri="{FF2B5EF4-FFF2-40B4-BE49-F238E27FC236}">
                <a16:creationId xmlns:a16="http://schemas.microsoft.com/office/drawing/2014/main" id="{4CA5A243-8E93-ED82-BBE6-727291526C39}"/>
              </a:ext>
            </a:extLst>
          </p:cNvPr>
          <p:cNvSpPr txBox="1"/>
          <p:nvPr/>
        </p:nvSpPr>
        <p:spPr>
          <a:xfrm rot="3827786">
            <a:off x="9648322" y="2838033"/>
            <a:ext cx="9653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Key!</a:t>
            </a:r>
          </a:p>
        </p:txBody>
      </p:sp>
    </p:spTree>
    <p:extLst>
      <p:ext uri="{BB962C8B-B14F-4D97-AF65-F5344CB8AC3E}">
        <p14:creationId xmlns:p14="http://schemas.microsoft.com/office/powerpoint/2010/main" val="28335389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2232</TotalTime>
  <Words>4625</Words>
  <Application>Microsoft Office PowerPoint</Application>
  <PresentationFormat>Widescreen</PresentationFormat>
  <Paragraphs>811</Paragraphs>
  <Slides>82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82</vt:i4>
      </vt:variant>
    </vt:vector>
  </HeadingPairs>
  <TitlesOfParts>
    <vt:vector size="88" baseType="lpstr">
      <vt:lpstr>Arial</vt:lpstr>
      <vt:lpstr>Calibri</vt:lpstr>
      <vt:lpstr>Courier New</vt:lpstr>
      <vt:lpstr>Roboto</vt:lpstr>
      <vt:lpstr>Wingdings</vt:lpstr>
      <vt:lpstr>Office Theme</vt:lpstr>
      <vt:lpstr>CSCI 466: Networks Security 1: Message Confidentiality (Encryption)</vt:lpstr>
      <vt:lpstr>Announcements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Announcements</vt:lpstr>
      <vt:lpstr>Review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CSCI 466</dc:title>
  <dc:creator>Reese Pearsall</dc:creator>
  <cp:lastModifiedBy>Pearsall, Reese</cp:lastModifiedBy>
  <cp:revision>19</cp:revision>
  <dcterms:created xsi:type="dcterms:W3CDTF">2022-10-19T16:25:51Z</dcterms:created>
  <dcterms:modified xsi:type="dcterms:W3CDTF">2022-11-18T18:40:18Z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2022-10-12T00:00:00Z</vt:filetime>
  </property>
  <property fmtid="{D5CDD505-2E9C-101B-9397-08002B2CF9AE}" pid="3" name="Creator">
    <vt:lpwstr>Microsoft® PowerPoint® for Microsoft 365</vt:lpwstr>
  </property>
  <property fmtid="{D5CDD505-2E9C-101B-9397-08002B2CF9AE}" pid="4" name="LastSaved">
    <vt:filetime>2022-10-19T00:00:00Z</vt:filetime>
  </property>
  <property fmtid="{D5CDD505-2E9C-101B-9397-08002B2CF9AE}" pid="5" name="Producer">
    <vt:lpwstr>Microsoft® PowerPoint® for Microsoft 365</vt:lpwstr>
  </property>
</Properties>
</file>